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7" roundtripDataSignature="AMtx7mhXnLbXgwuKGR73eYjTHUy7OksZa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B574AFD-1A02-45A1-A8B4-1527D1A0742C}">
  <a:tblStyle styleId="{1B574AFD-1A02-45A1-A8B4-1527D1A0742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customschemas.google.com/relationships/presentationmetadata" Target="metadata"/><Relationship Id="rId16" Type="http://schemas.openxmlformats.org/officeDocument/2006/relationships/slide" Target="slides/slide10.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ayout with centered title and subtitle placeholders" type="title">
  <p:cSld name="TITLE">
    <p:spTree>
      <p:nvGrpSpPr>
        <p:cNvPr id="11" name="Shape 11"/>
        <p:cNvGrpSpPr/>
        <p:nvPr/>
      </p:nvGrpSpPr>
      <p:grpSpPr>
        <a:xfrm>
          <a:off x="0" y="0"/>
          <a:ext cx="0" cy="0"/>
          <a:chOff x="0" y="0"/>
          <a:chExt cx="0" cy="0"/>
        </a:xfrm>
      </p:grpSpPr>
      <p:sp>
        <p:nvSpPr>
          <p:cNvPr id="12" name="Google Shape;12;p1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ctr">
              <a:lnSpc>
                <a:spcPct val="100000"/>
              </a:lnSpc>
              <a:spcBef>
                <a:spcPts val="0"/>
              </a:spcBef>
              <a:spcAft>
                <a:spcPts val="0"/>
              </a:spcAft>
              <a:buSzPts val="1400"/>
              <a:buNone/>
              <a:defRPr/>
            </a:lvl2pPr>
            <a:lvl3pPr lvl="2" rtl="1" algn="ctr">
              <a:lnSpc>
                <a:spcPct val="100000"/>
              </a:lnSpc>
              <a:spcBef>
                <a:spcPts val="0"/>
              </a:spcBef>
              <a:spcAft>
                <a:spcPts val="0"/>
              </a:spcAft>
              <a:buSzPts val="1400"/>
              <a:buNone/>
              <a:defRPr/>
            </a:lvl3pPr>
            <a:lvl4pPr lvl="3" rtl="1" algn="ctr">
              <a:lnSpc>
                <a:spcPct val="100000"/>
              </a:lnSpc>
              <a:spcBef>
                <a:spcPts val="0"/>
              </a:spcBef>
              <a:spcAft>
                <a:spcPts val="0"/>
              </a:spcAft>
              <a:buSzPts val="1400"/>
              <a:buNone/>
              <a:defRPr/>
            </a:lvl4pPr>
            <a:lvl5pPr lvl="4" rtl="1" algn="ctr">
              <a:lnSpc>
                <a:spcPct val="100000"/>
              </a:lnSpc>
              <a:spcBef>
                <a:spcPts val="0"/>
              </a:spcBef>
              <a:spcAft>
                <a:spcPts val="0"/>
              </a:spcAft>
              <a:buSzPts val="1400"/>
              <a:buNone/>
              <a:defRPr/>
            </a:lvl5pPr>
            <a:lvl6pPr lvl="5" rtl="1" algn="ctr">
              <a:lnSpc>
                <a:spcPct val="100000"/>
              </a:lnSpc>
              <a:spcBef>
                <a:spcPts val="0"/>
              </a:spcBef>
              <a:spcAft>
                <a:spcPts val="0"/>
              </a:spcAft>
              <a:buSzPts val="1400"/>
              <a:buNone/>
              <a:defRPr/>
            </a:lvl6pPr>
            <a:lvl7pPr lvl="6" rtl="1" algn="ctr">
              <a:lnSpc>
                <a:spcPct val="100000"/>
              </a:lnSpc>
              <a:spcBef>
                <a:spcPts val="0"/>
              </a:spcBef>
              <a:spcAft>
                <a:spcPts val="0"/>
              </a:spcAft>
              <a:buSzPts val="1400"/>
              <a:buNone/>
              <a:defRPr/>
            </a:lvl7pPr>
            <a:lvl8pPr lvl="7" rtl="1" algn="ctr">
              <a:lnSpc>
                <a:spcPct val="100000"/>
              </a:lnSpc>
              <a:spcBef>
                <a:spcPts val="0"/>
              </a:spcBef>
              <a:spcAft>
                <a:spcPts val="0"/>
              </a:spcAft>
              <a:buSzPts val="1400"/>
              <a:buNone/>
              <a:defRPr/>
            </a:lvl8pPr>
            <a:lvl9pPr lvl="8" rtl="1" algn="ctr">
              <a:lnSpc>
                <a:spcPct val="100000"/>
              </a:lnSpc>
              <a:spcBef>
                <a:spcPts val="0"/>
              </a:spcBef>
              <a:spcAft>
                <a:spcPts val="0"/>
              </a:spcAft>
              <a:buSzPts val="1400"/>
              <a:buNone/>
              <a:defRPr/>
            </a:lvl9pPr>
          </a:lstStyle>
          <a:p/>
        </p:txBody>
      </p:sp>
      <p:sp>
        <p:nvSpPr>
          <p:cNvPr id="13" name="Google Shape;13;p1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360"/>
              </a:spcBef>
              <a:spcAft>
                <a:spcPts val="0"/>
              </a:spcAft>
              <a:buClr>
                <a:schemeClr val="dk1"/>
              </a:buClr>
              <a:buSzPts val="1800"/>
              <a:buChar char="•"/>
              <a:defRPr/>
            </a:lvl1pPr>
            <a:lvl2pPr lvl="1" rtl="1" algn="r">
              <a:lnSpc>
                <a:spcPct val="100000"/>
              </a:lnSpc>
              <a:spcBef>
                <a:spcPts val="360"/>
              </a:spcBef>
              <a:spcAft>
                <a:spcPts val="0"/>
              </a:spcAft>
              <a:buClr>
                <a:schemeClr val="dk1"/>
              </a:buClr>
              <a:buSzPts val="1800"/>
              <a:buChar char="–"/>
              <a:defRPr/>
            </a:lvl2pPr>
            <a:lvl3pPr lvl="2" rtl="1" algn="r">
              <a:lnSpc>
                <a:spcPct val="100000"/>
              </a:lnSpc>
              <a:spcBef>
                <a:spcPts val="360"/>
              </a:spcBef>
              <a:spcAft>
                <a:spcPts val="0"/>
              </a:spcAft>
              <a:buClr>
                <a:schemeClr val="dk1"/>
              </a:buClr>
              <a:buSzPts val="1800"/>
              <a:buChar char="•"/>
              <a:defRPr/>
            </a:lvl3pPr>
            <a:lvl4pPr lvl="3" rtl="1" algn="r">
              <a:lnSpc>
                <a:spcPct val="100000"/>
              </a:lnSpc>
              <a:spcBef>
                <a:spcPts val="360"/>
              </a:spcBef>
              <a:spcAft>
                <a:spcPts val="0"/>
              </a:spcAft>
              <a:buClr>
                <a:schemeClr val="dk1"/>
              </a:buClr>
              <a:buSzPts val="1800"/>
              <a:buChar char="–"/>
              <a:defRPr/>
            </a:lvl4pPr>
            <a:lvl5pPr lvl="4" rtl="1" algn="r">
              <a:lnSpc>
                <a:spcPct val="100000"/>
              </a:lnSpc>
              <a:spcBef>
                <a:spcPts val="360"/>
              </a:spcBef>
              <a:spcAft>
                <a:spcPts val="0"/>
              </a:spcAft>
              <a:buClr>
                <a:schemeClr val="dk1"/>
              </a:buClr>
              <a:buSzPts val="1800"/>
              <a:buChar char="»"/>
              <a:defRPr/>
            </a:lvl5pPr>
            <a:lvl6pPr lvl="5" rtl="1" algn="r">
              <a:lnSpc>
                <a:spcPct val="100000"/>
              </a:lnSpc>
              <a:spcBef>
                <a:spcPts val="360"/>
              </a:spcBef>
              <a:spcAft>
                <a:spcPts val="0"/>
              </a:spcAft>
              <a:buClr>
                <a:schemeClr val="dk1"/>
              </a:buClr>
              <a:buSzPts val="1800"/>
              <a:buChar char="»"/>
              <a:defRPr/>
            </a:lvl6pPr>
            <a:lvl7pPr lvl="6" rtl="1" algn="r">
              <a:lnSpc>
                <a:spcPct val="100000"/>
              </a:lnSpc>
              <a:spcBef>
                <a:spcPts val="360"/>
              </a:spcBef>
              <a:spcAft>
                <a:spcPts val="0"/>
              </a:spcAft>
              <a:buClr>
                <a:schemeClr val="dk1"/>
              </a:buClr>
              <a:buSzPts val="1800"/>
              <a:buChar char="»"/>
              <a:defRPr/>
            </a:lvl7pPr>
            <a:lvl8pPr lvl="7" rtl="1" algn="r">
              <a:lnSpc>
                <a:spcPct val="100000"/>
              </a:lnSpc>
              <a:spcBef>
                <a:spcPts val="360"/>
              </a:spcBef>
              <a:spcAft>
                <a:spcPts val="0"/>
              </a:spcAft>
              <a:buClr>
                <a:schemeClr val="dk1"/>
              </a:buClr>
              <a:buSzPts val="1800"/>
              <a:buChar char="»"/>
              <a:defRPr/>
            </a:lvl8pPr>
            <a:lvl9pPr lvl="8" rtl="1" algn="r">
              <a:lnSpc>
                <a:spcPct val="100000"/>
              </a:lnSpc>
              <a:spcBef>
                <a:spcPts val="360"/>
              </a:spcBef>
              <a:spcAft>
                <a:spcPts val="0"/>
              </a:spcAft>
              <a:buClr>
                <a:schemeClr val="dk1"/>
              </a:buClr>
              <a:buSzPts val="1800"/>
              <a:buChar char="»"/>
              <a:defRPr/>
            </a:lvl9pPr>
          </a:lstStyle>
          <a:p/>
        </p:txBody>
      </p:sp>
      <p:sp>
        <p:nvSpPr>
          <p:cNvPr id="14" name="Google Shape;14;p12"/>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5" name="Google Shape;15;p12"/>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6" name="Google Shape;16;p12"/>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rtl="1" algn="l">
              <a:lnSpc>
                <a:spcPct val="100000"/>
              </a:lnSpc>
              <a:spcBef>
                <a:spcPts val="0"/>
              </a:spcBef>
              <a:spcAft>
                <a:spcPts val="0"/>
              </a:spcAft>
              <a:buNone/>
              <a:defRPr sz="1400"/>
            </a:lvl1pPr>
            <a:lvl2pPr indent="0" lvl="1" marL="0" rtl="1" algn="l">
              <a:lnSpc>
                <a:spcPct val="100000"/>
              </a:lnSpc>
              <a:spcBef>
                <a:spcPts val="0"/>
              </a:spcBef>
              <a:spcAft>
                <a:spcPts val="0"/>
              </a:spcAft>
              <a:buNone/>
              <a:defRPr sz="1400"/>
            </a:lvl2pPr>
            <a:lvl3pPr indent="0" lvl="2" marL="0" rtl="1" algn="l">
              <a:lnSpc>
                <a:spcPct val="100000"/>
              </a:lnSpc>
              <a:spcBef>
                <a:spcPts val="0"/>
              </a:spcBef>
              <a:spcAft>
                <a:spcPts val="0"/>
              </a:spcAft>
              <a:buNone/>
              <a:defRPr sz="1400"/>
            </a:lvl3pPr>
            <a:lvl4pPr indent="0" lvl="3" marL="0" rtl="1" algn="l">
              <a:lnSpc>
                <a:spcPct val="100000"/>
              </a:lnSpc>
              <a:spcBef>
                <a:spcPts val="0"/>
              </a:spcBef>
              <a:spcAft>
                <a:spcPts val="0"/>
              </a:spcAft>
              <a:buNone/>
              <a:defRPr sz="1400"/>
            </a:lvl4pPr>
            <a:lvl5pPr indent="0" lvl="4" marL="0" rtl="1" algn="l">
              <a:lnSpc>
                <a:spcPct val="100000"/>
              </a:lnSpc>
              <a:spcBef>
                <a:spcPts val="0"/>
              </a:spcBef>
              <a:spcAft>
                <a:spcPts val="0"/>
              </a:spcAft>
              <a:buNone/>
              <a:defRPr sz="1400"/>
            </a:lvl5pPr>
            <a:lvl6pPr indent="0" lvl="5" marL="0" rtl="1" algn="l">
              <a:lnSpc>
                <a:spcPct val="100000"/>
              </a:lnSpc>
              <a:spcBef>
                <a:spcPts val="0"/>
              </a:spcBef>
              <a:spcAft>
                <a:spcPts val="0"/>
              </a:spcAft>
              <a:buNone/>
              <a:defRPr sz="1400"/>
            </a:lvl6pPr>
            <a:lvl7pPr indent="0" lvl="6" marL="0" rtl="1" algn="l">
              <a:lnSpc>
                <a:spcPct val="100000"/>
              </a:lnSpc>
              <a:spcBef>
                <a:spcPts val="0"/>
              </a:spcBef>
              <a:spcAft>
                <a:spcPts val="0"/>
              </a:spcAft>
              <a:buNone/>
              <a:defRPr sz="1400"/>
            </a:lvl7pPr>
            <a:lvl8pPr indent="0" lvl="7" marL="0" rtl="1" algn="l">
              <a:lnSpc>
                <a:spcPct val="100000"/>
              </a:lnSpc>
              <a:spcBef>
                <a:spcPts val="0"/>
              </a:spcBef>
              <a:spcAft>
                <a:spcPts val="0"/>
              </a:spcAft>
              <a:buNone/>
              <a:defRPr sz="1400"/>
            </a:lvl8pPr>
            <a:lvl9pPr indent="0" lvl="8" marL="0" rtl="1" algn="l">
              <a:lnSpc>
                <a:spcPct val="100000"/>
              </a:lnSpc>
              <a:spcBef>
                <a:spcPts val="0"/>
              </a:spcBef>
              <a:spcAft>
                <a:spcPts val="0"/>
              </a:spcAft>
              <a:buNone/>
              <a:defRPr sz="1400"/>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13"/>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9" name="Google Shape;19;p13"/>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0" name="Google Shape;20;p13"/>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rtl="1" algn="l">
              <a:lnSpc>
                <a:spcPct val="100000"/>
              </a:lnSpc>
              <a:spcBef>
                <a:spcPts val="0"/>
              </a:spcBef>
              <a:spcAft>
                <a:spcPts val="0"/>
              </a:spcAft>
              <a:buNone/>
              <a:defRPr sz="1400"/>
            </a:lvl1pPr>
            <a:lvl2pPr indent="0" lvl="1" marL="0" rtl="1" algn="l">
              <a:lnSpc>
                <a:spcPct val="100000"/>
              </a:lnSpc>
              <a:spcBef>
                <a:spcPts val="0"/>
              </a:spcBef>
              <a:spcAft>
                <a:spcPts val="0"/>
              </a:spcAft>
              <a:buNone/>
              <a:defRPr sz="1400"/>
            </a:lvl2pPr>
            <a:lvl3pPr indent="0" lvl="2" marL="0" rtl="1" algn="l">
              <a:lnSpc>
                <a:spcPct val="100000"/>
              </a:lnSpc>
              <a:spcBef>
                <a:spcPts val="0"/>
              </a:spcBef>
              <a:spcAft>
                <a:spcPts val="0"/>
              </a:spcAft>
              <a:buNone/>
              <a:defRPr sz="1400"/>
            </a:lvl3pPr>
            <a:lvl4pPr indent="0" lvl="3" marL="0" rtl="1" algn="l">
              <a:lnSpc>
                <a:spcPct val="100000"/>
              </a:lnSpc>
              <a:spcBef>
                <a:spcPts val="0"/>
              </a:spcBef>
              <a:spcAft>
                <a:spcPts val="0"/>
              </a:spcAft>
              <a:buNone/>
              <a:defRPr sz="1400"/>
            </a:lvl4pPr>
            <a:lvl5pPr indent="0" lvl="4" marL="0" rtl="1" algn="l">
              <a:lnSpc>
                <a:spcPct val="100000"/>
              </a:lnSpc>
              <a:spcBef>
                <a:spcPts val="0"/>
              </a:spcBef>
              <a:spcAft>
                <a:spcPts val="0"/>
              </a:spcAft>
              <a:buNone/>
              <a:defRPr sz="1400"/>
            </a:lvl5pPr>
            <a:lvl6pPr indent="0" lvl="5" marL="0" rtl="1" algn="l">
              <a:lnSpc>
                <a:spcPct val="100000"/>
              </a:lnSpc>
              <a:spcBef>
                <a:spcPts val="0"/>
              </a:spcBef>
              <a:spcAft>
                <a:spcPts val="0"/>
              </a:spcAft>
              <a:buNone/>
              <a:defRPr sz="1400"/>
            </a:lvl6pPr>
            <a:lvl7pPr indent="0" lvl="6" marL="0" rtl="1" algn="l">
              <a:lnSpc>
                <a:spcPct val="100000"/>
              </a:lnSpc>
              <a:spcBef>
                <a:spcPts val="0"/>
              </a:spcBef>
              <a:spcAft>
                <a:spcPts val="0"/>
              </a:spcAft>
              <a:buNone/>
              <a:defRPr sz="1400"/>
            </a:lvl7pPr>
            <a:lvl8pPr indent="0" lvl="7" marL="0" rtl="1" algn="l">
              <a:lnSpc>
                <a:spcPct val="100000"/>
              </a:lnSpc>
              <a:spcBef>
                <a:spcPts val="0"/>
              </a:spcBef>
              <a:spcAft>
                <a:spcPts val="0"/>
              </a:spcAft>
              <a:buNone/>
              <a:defRPr sz="1400"/>
            </a:lvl8pPr>
            <a:lvl9pPr indent="0" lvl="8" marL="0" rtl="1" algn="l">
              <a:lnSpc>
                <a:spcPct val="100000"/>
              </a:lnSpc>
              <a:spcBef>
                <a:spcPts val="0"/>
              </a:spcBef>
              <a:spcAft>
                <a:spcPts val="0"/>
              </a:spcAft>
              <a:buNone/>
              <a:defRPr sz="1400"/>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2"/>
            </a:gs>
            <a:gs pos="100000">
              <a:srgbClr val="F1F1FA"/>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1"/>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marR="0" rtl="1"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1pPr>
            <a:lvl2pPr lvl="1" marR="0" rtl="1"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2pPr>
            <a:lvl3pPr lvl="2" marR="0" rtl="1"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3pPr>
            <a:lvl4pPr lvl="3" marR="0" rtl="1"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4pPr>
            <a:lvl5pPr lvl="4" marR="0" rtl="1"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5pPr>
            <a:lvl6pPr lvl="5" marR="0" rtl="1"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6pPr>
            <a:lvl7pPr lvl="6" marR="0" rtl="1"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7pPr>
            <a:lvl8pPr lvl="7" marR="0" rtl="1"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8pPr>
            <a:lvl9pPr lvl="8" marR="0" rtl="1"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9pPr>
          </a:lstStyle>
          <a:p/>
        </p:txBody>
      </p:sp>
      <p:sp>
        <p:nvSpPr>
          <p:cNvPr id="7" name="Google Shape;7;p11"/>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lvl1pPr indent="-431800" lvl="0" marL="457200" marR="0" rtl="1" algn="r">
              <a:lnSpc>
                <a:spcPct val="100000"/>
              </a:lnSpc>
              <a:spcBef>
                <a:spcPts val="640"/>
              </a:spcBef>
              <a:spcAft>
                <a:spcPts val="0"/>
              </a:spcAft>
              <a:buClr>
                <a:schemeClr val="dk1"/>
              </a:buClr>
              <a:buSzPts val="32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406400" lvl="1" marL="914400" marR="0" rtl="1" algn="r">
              <a:lnSpc>
                <a:spcPct val="100000"/>
              </a:lnSpc>
              <a:spcBef>
                <a:spcPts val="560"/>
              </a:spcBef>
              <a:spcAft>
                <a:spcPts val="0"/>
              </a:spcAft>
              <a:buClr>
                <a:schemeClr val="dk1"/>
              </a:buClr>
              <a:buSzPts val="28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381000" lvl="2" marL="1371600" marR="0" rtl="1" algn="r">
              <a:lnSpc>
                <a:spcPct val="100000"/>
              </a:lnSpc>
              <a:spcBef>
                <a:spcPts val="480"/>
              </a:spcBef>
              <a:spcAft>
                <a:spcPts val="0"/>
              </a:spcAft>
              <a:buClr>
                <a:schemeClr val="dk1"/>
              </a:buClr>
              <a:buSzPts val="24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355600" lvl="3" marL="1828800" marR="0" rtl="1" algn="r">
              <a:lnSpc>
                <a:spcPct val="100000"/>
              </a:lnSpc>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355600" lvl="4" marL="2286000" marR="0" rtl="1" algn="r">
              <a:lnSpc>
                <a:spcPct val="100000"/>
              </a:lnSpc>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355600" lvl="5" marL="2743200" marR="0" rtl="1" algn="r">
              <a:lnSpc>
                <a:spcPct val="100000"/>
              </a:lnSpc>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6pPr>
            <a:lvl7pPr indent="-355600" lvl="6" marL="3200400" marR="0" rtl="1" algn="r">
              <a:lnSpc>
                <a:spcPct val="100000"/>
              </a:lnSpc>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7pPr>
            <a:lvl8pPr indent="-355600" lvl="7" marL="3657600" marR="0" rtl="1" algn="r">
              <a:lnSpc>
                <a:spcPct val="100000"/>
              </a:lnSpc>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8pPr>
            <a:lvl9pPr indent="-355600" lvl="8" marL="4114800" marR="0" rtl="1" algn="r">
              <a:lnSpc>
                <a:spcPct val="100000"/>
              </a:lnSpc>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9pPr>
          </a:lstStyle>
          <a:p/>
        </p:txBody>
      </p:sp>
      <p:sp>
        <p:nvSpPr>
          <p:cNvPr id="8" name="Google Shape;8;p11"/>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SzPts val="1400"/>
              <a:buNone/>
              <a:defRPr b="0" i="0" sz="1400" u="none" cap="none" strike="noStrike">
                <a:solidFill>
                  <a:schemeClr val="dk1"/>
                </a:solidFill>
                <a:latin typeface="Times New Roman"/>
                <a:ea typeface="Times New Roman"/>
                <a:cs typeface="Times New Roman"/>
                <a:sym typeface="Times New Roman"/>
              </a:defRPr>
            </a:lvl1pPr>
            <a:lvl2pPr lvl="1"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9" name="Google Shape;9;p11"/>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marR="0" rtl="1" algn="ctr">
              <a:lnSpc>
                <a:spcPct val="100000"/>
              </a:lnSpc>
              <a:spcBef>
                <a:spcPts val="0"/>
              </a:spcBef>
              <a:spcAft>
                <a:spcPts val="0"/>
              </a:spcAft>
              <a:buSzPts val="1400"/>
              <a:buNone/>
              <a:defRPr b="0" i="0" sz="1400" u="none" cap="none" strike="noStrike">
                <a:solidFill>
                  <a:schemeClr val="dk1"/>
                </a:solidFill>
                <a:latin typeface="Times New Roman"/>
                <a:ea typeface="Times New Roman"/>
                <a:cs typeface="Times New Roman"/>
                <a:sym typeface="Times New Roman"/>
              </a:defRPr>
            </a:lvl1pPr>
            <a:lvl2pPr lvl="1"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10" name="Google Shape;10;p11"/>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2"/>
            </a:gs>
            <a:gs pos="100000">
              <a:srgbClr val="F1F1FA"/>
            </a:gs>
          </a:gsLst>
          <a:path path="circle">
            <a:fillToRect b="50%" l="50%" r="50%" t="50%"/>
          </a:path>
          <a:tileRect/>
        </a:gradFill>
      </p:bgPr>
    </p:bg>
    <p:spTree>
      <p:nvGrpSpPr>
        <p:cNvPr id="24" name="Shape 24"/>
        <p:cNvGrpSpPr/>
        <p:nvPr/>
      </p:nvGrpSpPr>
      <p:grpSpPr>
        <a:xfrm>
          <a:off x="0" y="0"/>
          <a:ext cx="0" cy="0"/>
          <a:chOff x="0" y="0"/>
          <a:chExt cx="0" cy="0"/>
        </a:xfrm>
      </p:grpSpPr>
      <p:sp>
        <p:nvSpPr>
          <p:cNvPr id="25" name="Google Shape;25;p1"/>
          <p:cNvSpPr txBox="1"/>
          <p:nvPr>
            <p:ph type="ctrTitle"/>
          </p:nvPr>
        </p:nvSpPr>
        <p:spPr>
          <a:xfrm>
            <a:off x="685800" y="2286000"/>
            <a:ext cx="7772400" cy="1143000"/>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chemeClr val="dk2"/>
              </a:buClr>
              <a:buSzPts val="4400"/>
              <a:buFont typeface="Comic Sans MS"/>
              <a:buNone/>
            </a:pPr>
            <a:r>
              <a:rPr b="1" i="0" lang="en-US" sz="2100" u="none">
                <a:solidFill>
                  <a:schemeClr val="dk2"/>
                </a:solidFill>
                <a:latin typeface="Arial"/>
                <a:ea typeface="Arial"/>
                <a:cs typeface="Arial"/>
                <a:sym typeface="Arial"/>
              </a:rPr>
              <a:t>דו"ח פרויקט "קול חדש במגרש"</a:t>
            </a:r>
            <a:r>
              <a:rPr b="0" i="0" lang="en-US" sz="3000" u="none">
                <a:solidFill>
                  <a:schemeClr val="dk2"/>
                </a:solidFill>
                <a:latin typeface="Times New Roman"/>
                <a:ea typeface="Times New Roman"/>
                <a:cs typeface="Times New Roman"/>
                <a:sym typeface="Times New Roman"/>
              </a:rPr>
              <a:t> </a:t>
            </a:r>
            <a:endParaRPr sz="3000"/>
          </a:p>
        </p:txBody>
      </p:sp>
      <p:sp>
        <p:nvSpPr>
          <p:cNvPr id="26" name="Google Shape;26;p1"/>
          <p:cNvSpPr txBox="1"/>
          <p:nvPr>
            <p:ph idx="1" type="subTitle"/>
          </p:nvPr>
        </p:nvSpPr>
        <p:spPr>
          <a:xfrm>
            <a:off x="1295400" y="3733800"/>
            <a:ext cx="6400800" cy="1752600"/>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3400"/>
              <a:buFont typeface="Arial"/>
              <a:buNone/>
            </a:pPr>
            <a:r>
              <a:rPr i="0" lang="en-US" sz="2100" u="none" cap="none" strike="noStrike">
                <a:solidFill>
                  <a:schemeClr val="dk1"/>
                </a:solidFill>
                <a:latin typeface="Arial"/>
                <a:ea typeface="Arial"/>
                <a:cs typeface="Arial"/>
                <a:sym typeface="Arial"/>
              </a:rPr>
              <a:t>סיכום מדד הגזענות והאלימות של</a:t>
            </a:r>
            <a:endParaRPr sz="2100">
              <a:latin typeface="Arial"/>
              <a:ea typeface="Arial"/>
              <a:cs typeface="Arial"/>
              <a:sym typeface="Arial"/>
            </a:endParaRPr>
          </a:p>
          <a:p>
            <a:pPr indent="0" lvl="0" marL="0" marR="0" rtl="1" algn="ctr">
              <a:lnSpc>
                <a:spcPct val="100000"/>
              </a:lnSpc>
              <a:spcBef>
                <a:spcPts val="680"/>
              </a:spcBef>
              <a:spcAft>
                <a:spcPts val="0"/>
              </a:spcAft>
              <a:buClr>
                <a:schemeClr val="dk1"/>
              </a:buClr>
              <a:buSzPts val="3400"/>
              <a:buFont typeface="Arial"/>
              <a:buNone/>
            </a:pPr>
            <a:r>
              <a:rPr i="0" lang="en-US" sz="2100" u="none" cap="none" strike="noStrike">
                <a:solidFill>
                  <a:schemeClr val="dk1"/>
                </a:solidFill>
                <a:latin typeface="Arial"/>
                <a:ea typeface="Arial"/>
                <a:cs typeface="Arial"/>
                <a:sym typeface="Arial"/>
              </a:rPr>
              <a:t> "הקרן החדשה לישראל" </a:t>
            </a:r>
            <a:endParaRPr sz="2100">
              <a:latin typeface="Arial"/>
              <a:ea typeface="Arial"/>
              <a:cs typeface="Arial"/>
              <a:sym typeface="Arial"/>
            </a:endParaRPr>
          </a:p>
          <a:p>
            <a:pPr indent="0" lvl="0" marL="0" marR="0" rtl="1" algn="ctr">
              <a:lnSpc>
                <a:spcPct val="100000"/>
              </a:lnSpc>
              <a:spcBef>
                <a:spcPts val="680"/>
              </a:spcBef>
              <a:spcAft>
                <a:spcPts val="0"/>
              </a:spcAft>
              <a:buClr>
                <a:schemeClr val="dk1"/>
              </a:buClr>
              <a:buSzPts val="3400"/>
              <a:buFont typeface="Arial"/>
              <a:buNone/>
            </a:pPr>
            <a:r>
              <a:rPr i="0" lang="en-US" sz="2100" u="none" cap="none" strike="noStrike">
                <a:solidFill>
                  <a:schemeClr val="dk1"/>
                </a:solidFill>
                <a:latin typeface="Arial"/>
                <a:ea typeface="Arial"/>
                <a:cs typeface="Arial"/>
                <a:sym typeface="Arial"/>
              </a:rPr>
              <a:t>לעונת הכדורגל 2006/ 2005</a:t>
            </a:r>
            <a:endParaRPr sz="2100">
              <a:latin typeface="Arial"/>
              <a:ea typeface="Arial"/>
              <a:cs typeface="Arial"/>
              <a:sym typeface="Arial"/>
            </a:endParaRPr>
          </a:p>
        </p:txBody>
      </p:sp>
      <p:pic>
        <p:nvPicPr>
          <p:cNvPr id="27" name="Google Shape;27;p1"/>
          <p:cNvPicPr preferRelativeResize="0"/>
          <p:nvPr/>
        </p:nvPicPr>
        <p:blipFill rotWithShape="1">
          <a:blip r:embed="rId3">
            <a:alphaModFix/>
          </a:blip>
          <a:srcRect b="0" l="0" r="0" t="0"/>
          <a:stretch/>
        </p:blipFill>
        <p:spPr>
          <a:xfrm>
            <a:off x="5943600" y="228600"/>
            <a:ext cx="2846387" cy="1371600"/>
          </a:xfrm>
          <a:prstGeom prst="rect">
            <a:avLst/>
          </a:prstGeom>
          <a:noFill/>
          <a:ln>
            <a:noFill/>
          </a:ln>
        </p:spPr>
      </p:pic>
      <p:pic>
        <p:nvPicPr>
          <p:cNvPr id="28" name="Google Shape;28;p1"/>
          <p:cNvPicPr preferRelativeResize="0"/>
          <p:nvPr/>
        </p:nvPicPr>
        <p:blipFill rotWithShape="1">
          <a:blip r:embed="rId4">
            <a:alphaModFix/>
          </a:blip>
          <a:srcRect b="0" l="0" r="0" t="0"/>
          <a:stretch/>
        </p:blipFill>
        <p:spPr>
          <a:xfrm>
            <a:off x="304800" y="228600"/>
            <a:ext cx="2733675" cy="1371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2"/>
            </a:gs>
            <a:gs pos="100000">
              <a:srgbClr val="F1F1FA"/>
            </a:gs>
          </a:gsLst>
          <a:path path="circle">
            <a:fillToRect b="50%" l="50%" r="50%" t="50%"/>
          </a:path>
          <a:tileRect/>
        </a:gradFill>
      </p:bgPr>
    </p:bg>
    <p:spTree>
      <p:nvGrpSpPr>
        <p:cNvPr id="32" name="Shape 32"/>
        <p:cNvGrpSpPr/>
        <p:nvPr/>
      </p:nvGrpSpPr>
      <p:grpSpPr>
        <a:xfrm>
          <a:off x="0" y="0"/>
          <a:ext cx="0" cy="0"/>
          <a:chOff x="0" y="0"/>
          <a:chExt cx="0" cy="0"/>
        </a:xfrm>
      </p:grpSpPr>
      <p:sp>
        <p:nvSpPr>
          <p:cNvPr id="33" name="Google Shape;33;p2"/>
          <p:cNvSpPr txBox="1"/>
          <p:nvPr/>
        </p:nvSpPr>
        <p:spPr>
          <a:xfrm>
            <a:off x="914400" y="457200"/>
            <a:ext cx="7391400" cy="4155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4000"/>
              <a:buFont typeface="Arial"/>
              <a:buNone/>
            </a:pPr>
            <a:r>
              <a:rPr b="0" i="0" lang="en-US" sz="2100" u="none" cap="none" strike="noStrike">
                <a:solidFill>
                  <a:schemeClr val="dk1"/>
                </a:solidFill>
                <a:latin typeface="Arial"/>
                <a:ea typeface="Arial"/>
                <a:cs typeface="Arial"/>
                <a:sym typeface="Arial"/>
              </a:rPr>
              <a:t>מבוא</a:t>
            </a:r>
            <a:endParaRPr sz="2100"/>
          </a:p>
        </p:txBody>
      </p:sp>
      <p:sp>
        <p:nvSpPr>
          <p:cNvPr id="34" name="Google Shape;34;p2"/>
          <p:cNvSpPr txBox="1"/>
          <p:nvPr/>
        </p:nvSpPr>
        <p:spPr>
          <a:xfrm>
            <a:off x="457200" y="1066800"/>
            <a:ext cx="7924800" cy="45720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t/>
            </a:r>
            <a:endParaRPr b="0" i="0" sz="2400" u="none">
              <a:solidFill>
                <a:schemeClr val="dk1"/>
              </a:solidFill>
              <a:latin typeface="Times New Roman"/>
              <a:ea typeface="Times New Roman"/>
              <a:cs typeface="Times New Roman"/>
              <a:sym typeface="Times New Roman"/>
            </a:endParaRPr>
          </a:p>
        </p:txBody>
      </p:sp>
      <p:sp>
        <p:nvSpPr>
          <p:cNvPr id="35" name="Google Shape;35;p2"/>
          <p:cNvSpPr txBox="1"/>
          <p:nvPr/>
        </p:nvSpPr>
        <p:spPr>
          <a:xfrm>
            <a:off x="381000" y="1219200"/>
            <a:ext cx="8229600" cy="45720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t/>
            </a:r>
            <a:endParaRPr b="0" i="0" sz="2400" u="none">
              <a:solidFill>
                <a:schemeClr val="dk1"/>
              </a:solidFill>
              <a:latin typeface="Times New Roman"/>
              <a:ea typeface="Times New Roman"/>
              <a:cs typeface="Times New Roman"/>
              <a:sym typeface="Times New Roman"/>
            </a:endParaRPr>
          </a:p>
        </p:txBody>
      </p:sp>
      <p:sp>
        <p:nvSpPr>
          <p:cNvPr id="36" name="Google Shape;36;p2"/>
          <p:cNvSpPr txBox="1"/>
          <p:nvPr/>
        </p:nvSpPr>
        <p:spPr>
          <a:xfrm>
            <a:off x="457200" y="1219200"/>
            <a:ext cx="7772400" cy="5454000"/>
          </a:xfrm>
          <a:prstGeom prst="rect">
            <a:avLst/>
          </a:prstGeom>
          <a:noFill/>
          <a:ln>
            <a:noFill/>
          </a:ln>
        </p:spPr>
        <p:txBody>
          <a:bodyPr anchorCtr="0" anchor="t" bIns="45700" lIns="91425" spcFirstLastPara="1" rIns="91425" wrap="square" tIns="45700">
            <a:spAutoFit/>
          </a:bodyPr>
          <a:lstStyle/>
          <a:p>
            <a:pPr indent="-133350" lvl="0" marL="0" marR="0" rtl="1" algn="r">
              <a:lnSpc>
                <a:spcPct val="100000"/>
              </a:lnSpc>
              <a:spcBef>
                <a:spcPts val="0"/>
              </a:spcBef>
              <a:spcAft>
                <a:spcPts val="0"/>
              </a:spcAft>
              <a:buClr>
                <a:schemeClr val="dk1"/>
              </a:buClr>
              <a:buSzPts val="2100"/>
              <a:buFont typeface="Arial"/>
              <a:buChar char="•"/>
            </a:pPr>
            <a:r>
              <a:rPr b="0" i="0" lang="en-US" sz="2100" u="none">
                <a:solidFill>
                  <a:schemeClr val="dk1"/>
                </a:solidFill>
                <a:latin typeface="Arial"/>
                <a:ea typeface="Arial"/>
                <a:cs typeface="Arial"/>
                <a:sym typeface="Arial"/>
              </a:rPr>
              <a:t>תוכנית המעקב אחר תופעות הגזענות והאלימות במגרשי כדורגל פועלת זו השנה השלישית מטעם הקרן החדשה לישראל ובברכת התאחדות לכדורגל וראשי הקבוצות.</a:t>
            </a:r>
            <a:endParaRPr sz="2100"/>
          </a:p>
          <a:p>
            <a:pPr indent="-133350" lvl="0" marL="0" marR="0" rtl="1" algn="r">
              <a:lnSpc>
                <a:spcPct val="100000"/>
              </a:lnSpc>
              <a:spcBef>
                <a:spcPts val="1000"/>
              </a:spcBef>
              <a:spcAft>
                <a:spcPts val="0"/>
              </a:spcAft>
              <a:buClr>
                <a:schemeClr val="dk1"/>
              </a:buClr>
              <a:buSzPts val="2100"/>
              <a:buFont typeface="Arial"/>
              <a:buChar char="•"/>
            </a:pPr>
            <a:r>
              <a:rPr b="0" i="0" lang="en-US" sz="2100" u="none">
                <a:solidFill>
                  <a:schemeClr val="dk1"/>
                </a:solidFill>
                <a:latin typeface="Arial"/>
                <a:ea typeface="Arial"/>
                <a:cs typeface="Arial"/>
                <a:sym typeface="Arial"/>
              </a:rPr>
              <a:t> בראש טבלת מדד הגזענות והאלימות לעונת 2006 – 2005 ניצבת קבוצת </a:t>
            </a:r>
            <a:r>
              <a:rPr b="1" i="0" lang="en-US" sz="2100" u="none">
                <a:solidFill>
                  <a:schemeClr val="dk1"/>
                </a:solidFill>
                <a:latin typeface="Arial"/>
                <a:ea typeface="Arial"/>
                <a:cs typeface="Arial"/>
                <a:sym typeface="Arial"/>
              </a:rPr>
              <a:t>בית"ר ירושלים</a:t>
            </a:r>
            <a:r>
              <a:rPr b="0" i="0" lang="en-US" sz="2100" u="none">
                <a:solidFill>
                  <a:schemeClr val="dk1"/>
                </a:solidFill>
                <a:latin typeface="Arial"/>
                <a:ea typeface="Arial"/>
                <a:cs typeface="Arial"/>
                <a:sym typeface="Arial"/>
              </a:rPr>
              <a:t> אשר צברה 16 נקודות לחובתה. זו העונה השנייה ברציפות שבית"ר י-ם ניצבת בראש מדד הגזענות והאלימות.</a:t>
            </a:r>
            <a:endParaRPr sz="2100"/>
          </a:p>
          <a:p>
            <a:pPr indent="-133350" lvl="0" marL="0" marR="0" rtl="1" algn="r">
              <a:lnSpc>
                <a:spcPct val="100000"/>
              </a:lnSpc>
              <a:spcBef>
                <a:spcPts val="1000"/>
              </a:spcBef>
              <a:spcAft>
                <a:spcPts val="0"/>
              </a:spcAft>
              <a:buClr>
                <a:schemeClr val="dk1"/>
              </a:buClr>
              <a:buSzPts val="2100"/>
              <a:buFont typeface="Arial"/>
              <a:buChar char="•"/>
            </a:pPr>
            <a:r>
              <a:rPr b="0" i="0" lang="en-US" sz="2100" u="none">
                <a:solidFill>
                  <a:schemeClr val="dk1"/>
                </a:solidFill>
                <a:latin typeface="Arial"/>
                <a:ea typeface="Arial"/>
                <a:cs typeface="Arial"/>
                <a:sym typeface="Arial"/>
              </a:rPr>
              <a:t> במקום השני, ניצבת </a:t>
            </a:r>
            <a:r>
              <a:rPr b="1" i="0" lang="en-US" sz="2100" u="none">
                <a:solidFill>
                  <a:schemeClr val="dk1"/>
                </a:solidFill>
                <a:latin typeface="Arial"/>
                <a:ea typeface="Arial"/>
                <a:cs typeface="Arial"/>
                <a:sym typeface="Arial"/>
              </a:rPr>
              <a:t>מכבי ת"א</a:t>
            </a:r>
            <a:r>
              <a:rPr b="0" i="0" lang="en-US" sz="2100" u="none">
                <a:solidFill>
                  <a:schemeClr val="dk1"/>
                </a:solidFill>
                <a:latin typeface="Arial"/>
                <a:ea typeface="Arial"/>
                <a:cs typeface="Arial"/>
                <a:sym typeface="Arial"/>
              </a:rPr>
              <a:t> אשר צברה לחובתה 13 נקודות. בעונה שעברה מכבי ת"א דורגה במקום השלישי של מדד הגזענות והאלימות.</a:t>
            </a:r>
            <a:endParaRPr sz="2100"/>
          </a:p>
          <a:p>
            <a:pPr indent="-133350" lvl="0" marL="0" marR="0" rtl="1" algn="r">
              <a:lnSpc>
                <a:spcPct val="100000"/>
              </a:lnSpc>
              <a:spcBef>
                <a:spcPts val="1000"/>
              </a:spcBef>
              <a:spcAft>
                <a:spcPts val="0"/>
              </a:spcAft>
              <a:buClr>
                <a:schemeClr val="dk1"/>
              </a:buClr>
              <a:buSzPts val="2100"/>
              <a:buFont typeface="Arial"/>
              <a:buChar char="•"/>
            </a:pPr>
            <a:r>
              <a:rPr b="0" i="0" lang="en-US" sz="2100" u="none">
                <a:solidFill>
                  <a:schemeClr val="dk1"/>
                </a:solidFill>
                <a:latin typeface="Arial"/>
                <a:ea typeface="Arial"/>
                <a:cs typeface="Arial"/>
                <a:sym typeface="Arial"/>
              </a:rPr>
              <a:t> במקום השלישי ניצבת </a:t>
            </a:r>
            <a:r>
              <a:rPr b="1" i="0" lang="en-US" sz="2100" u="none">
                <a:solidFill>
                  <a:schemeClr val="dk1"/>
                </a:solidFill>
                <a:latin typeface="Arial"/>
                <a:ea typeface="Arial"/>
                <a:cs typeface="Arial"/>
                <a:sym typeface="Arial"/>
              </a:rPr>
              <a:t>הפועל ת"א</a:t>
            </a:r>
            <a:r>
              <a:rPr b="0" i="0" lang="en-US" sz="2100" u="none">
                <a:solidFill>
                  <a:schemeClr val="dk1"/>
                </a:solidFill>
                <a:latin typeface="Arial"/>
                <a:ea typeface="Arial"/>
                <a:cs typeface="Arial"/>
                <a:sym typeface="Arial"/>
              </a:rPr>
              <a:t> כשבמאזנה 12 נקודות. בעונה שעברה הפועל ת"א</a:t>
            </a:r>
            <a:r>
              <a:rPr b="1" i="0" lang="en-US" sz="2100" u="none">
                <a:solidFill>
                  <a:schemeClr val="dk1"/>
                </a:solidFill>
                <a:latin typeface="Arial"/>
                <a:ea typeface="Arial"/>
                <a:cs typeface="Arial"/>
                <a:sym typeface="Arial"/>
              </a:rPr>
              <a:t> </a:t>
            </a:r>
            <a:r>
              <a:rPr b="0" i="0" lang="en-US" sz="2100" u="none">
                <a:solidFill>
                  <a:schemeClr val="dk1"/>
                </a:solidFill>
                <a:latin typeface="Arial"/>
                <a:ea typeface="Arial"/>
                <a:cs typeface="Arial"/>
                <a:sym typeface="Arial"/>
              </a:rPr>
              <a:t>דורגה במקום השני של מדד הגזענות והאלימות. ראוי לציין שמיקומה הגבוה של הפועל ת"א במדד נובע בעיקר מאירועי ההסתה לאלימות החריפים והרבים שננקטו השנה ע"י חלק מאוהדיה.</a:t>
            </a:r>
            <a:endParaRPr sz="2100"/>
          </a:p>
          <a:p>
            <a:pPr indent="-133350" lvl="0" marL="0" marR="0" rtl="1" algn="r">
              <a:lnSpc>
                <a:spcPct val="100000"/>
              </a:lnSpc>
              <a:spcBef>
                <a:spcPts val="1000"/>
              </a:spcBef>
              <a:spcAft>
                <a:spcPts val="0"/>
              </a:spcAft>
              <a:buClr>
                <a:schemeClr val="dk1"/>
              </a:buClr>
              <a:buSzPts val="2100"/>
              <a:buFont typeface="Arial"/>
              <a:buChar char="•"/>
            </a:pPr>
            <a:r>
              <a:rPr b="0" i="0" lang="en-US" sz="2100" u="none">
                <a:solidFill>
                  <a:schemeClr val="dk1"/>
                </a:solidFill>
                <a:latin typeface="Arial"/>
                <a:ea typeface="Arial"/>
                <a:cs typeface="Arial"/>
                <a:sym typeface="Arial"/>
              </a:rPr>
              <a:t> קבוצה אחת הייתה העונה יותר הוגנת וספורטיבית מהשאר קבוצות הליגה: מכבי פ"ת שסוגרת את עונת המשחקים עם סכום מזערי של 6 נקודות.</a:t>
            </a:r>
            <a:endParaRPr sz="2100"/>
          </a:p>
          <a:p>
            <a:pPr indent="0" lvl="0" marL="0" marR="0" rtl="1" algn="r">
              <a:lnSpc>
                <a:spcPct val="100000"/>
              </a:lnSpc>
              <a:spcBef>
                <a:spcPts val="0"/>
              </a:spcBef>
              <a:spcAft>
                <a:spcPts val="0"/>
              </a:spcAft>
              <a:buNone/>
            </a:pPr>
            <a:r>
              <a:t/>
            </a:r>
            <a:endParaRPr b="0" i="0" sz="2100" u="non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2"/>
            </a:gs>
            <a:gs pos="100000">
              <a:srgbClr val="F1F1FA"/>
            </a:gs>
          </a:gsLst>
          <a:path path="circle">
            <a:fillToRect b="50%" l="50%" r="50%" t="50%"/>
          </a:path>
          <a:tileRect/>
        </a:gradFill>
      </p:bgPr>
    </p:bg>
    <p:spTree>
      <p:nvGrpSpPr>
        <p:cNvPr id="40" name="Shape 40"/>
        <p:cNvGrpSpPr/>
        <p:nvPr/>
      </p:nvGrpSpPr>
      <p:grpSpPr>
        <a:xfrm>
          <a:off x="0" y="0"/>
          <a:ext cx="0" cy="0"/>
          <a:chOff x="0" y="0"/>
          <a:chExt cx="0" cy="0"/>
        </a:xfrm>
      </p:grpSpPr>
      <p:sp>
        <p:nvSpPr>
          <p:cNvPr id="41" name="Google Shape;41;p3"/>
          <p:cNvSpPr txBox="1"/>
          <p:nvPr/>
        </p:nvSpPr>
        <p:spPr>
          <a:xfrm>
            <a:off x="685800" y="609600"/>
            <a:ext cx="7543800" cy="45720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t/>
            </a:r>
            <a:endParaRPr b="0" i="0" sz="2400" u="none">
              <a:solidFill>
                <a:schemeClr val="dk1"/>
              </a:solidFill>
              <a:latin typeface="Times New Roman"/>
              <a:ea typeface="Times New Roman"/>
              <a:cs typeface="Times New Roman"/>
              <a:sym typeface="Times New Roman"/>
            </a:endParaRPr>
          </a:p>
        </p:txBody>
      </p:sp>
      <p:sp>
        <p:nvSpPr>
          <p:cNvPr id="42" name="Google Shape;42;p3"/>
          <p:cNvSpPr txBox="1"/>
          <p:nvPr/>
        </p:nvSpPr>
        <p:spPr>
          <a:xfrm>
            <a:off x="457200" y="457200"/>
            <a:ext cx="8382000" cy="4155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3400"/>
              <a:buFont typeface="Arial"/>
              <a:buNone/>
            </a:pPr>
            <a:r>
              <a:rPr b="1" i="0" lang="en-US" sz="2100" u="sng">
                <a:solidFill>
                  <a:schemeClr val="dk1"/>
                </a:solidFill>
              </a:rPr>
              <a:t>מדד הגזענות והאלימות הסופי – ציון עונתי משוקלל</a:t>
            </a:r>
            <a:r>
              <a:rPr i="0" lang="en-US" sz="2100" u="sng">
                <a:solidFill>
                  <a:schemeClr val="dk1"/>
                </a:solidFill>
              </a:rPr>
              <a:t> </a:t>
            </a:r>
            <a:endParaRPr sz="2100" u="sng"/>
          </a:p>
        </p:txBody>
      </p:sp>
      <p:sp>
        <p:nvSpPr>
          <p:cNvPr id="43" name="Google Shape;43;p3"/>
          <p:cNvSpPr txBox="1"/>
          <p:nvPr/>
        </p:nvSpPr>
        <p:spPr>
          <a:xfrm>
            <a:off x="-228600" y="1729000"/>
            <a:ext cx="8458200" cy="46170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t/>
            </a:r>
            <a:endParaRPr b="0" i="0" sz="2400" u="none">
              <a:solidFill>
                <a:schemeClr val="dk1"/>
              </a:solidFill>
              <a:latin typeface="Times New Roman"/>
              <a:ea typeface="Times New Roman"/>
              <a:cs typeface="Times New Roman"/>
              <a:sym typeface="Times New Roman"/>
            </a:endParaRPr>
          </a:p>
        </p:txBody>
      </p:sp>
      <p:graphicFrame>
        <p:nvGraphicFramePr>
          <p:cNvPr id="44" name="Google Shape;44;p3"/>
          <p:cNvGraphicFramePr/>
          <p:nvPr/>
        </p:nvGraphicFramePr>
        <p:xfrm>
          <a:off x="952500" y="1729000"/>
          <a:ext cx="3000000" cy="3000000"/>
        </p:xfrm>
        <a:graphic>
          <a:graphicData uri="http://schemas.openxmlformats.org/drawingml/2006/table">
            <a:tbl>
              <a:tblPr>
                <a:noFill/>
                <a:tableStyleId>{1B574AFD-1A02-45A1-A8B4-1527D1A0742C}</a:tableStyleId>
              </a:tblPr>
              <a:tblGrid>
                <a:gridCol w="3619500"/>
                <a:gridCol w="3619500"/>
              </a:tblGrid>
              <a:tr h="869375">
                <a:tc>
                  <a:txBody>
                    <a:bodyPr/>
                    <a:lstStyle/>
                    <a:p>
                      <a:pPr indent="0" lvl="0" marL="0" rtl="1" algn="ctr">
                        <a:spcBef>
                          <a:spcPts val="0"/>
                        </a:spcBef>
                        <a:spcAft>
                          <a:spcPts val="0"/>
                        </a:spcAft>
                        <a:buNone/>
                      </a:pPr>
                      <a:r>
                        <a:rPr lang="en-US" sz="2100"/>
                        <a:t>ציון</a:t>
                      </a:r>
                      <a:endParaRPr sz="2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1" algn="ctr">
                        <a:spcBef>
                          <a:spcPts val="0"/>
                        </a:spcBef>
                        <a:spcAft>
                          <a:spcPts val="0"/>
                        </a:spcAft>
                        <a:buNone/>
                      </a:pPr>
                      <a:r>
                        <a:rPr lang="en-US" sz="2100"/>
                        <a:t>קבוצה</a:t>
                      </a:r>
                      <a:endParaRPr sz="2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US" sz="2100"/>
                        <a:t>16</a:t>
                      </a:r>
                      <a:endParaRPr sz="2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1" algn="ctr">
                        <a:spcBef>
                          <a:spcPts val="0"/>
                        </a:spcBef>
                        <a:spcAft>
                          <a:spcPts val="0"/>
                        </a:spcAft>
                        <a:buNone/>
                      </a:pPr>
                      <a:r>
                        <a:rPr lang="en-US" sz="2100"/>
                        <a:t>בית"ר י-ם</a:t>
                      </a:r>
                      <a:endParaRPr sz="2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US" sz="2100"/>
                        <a:t>13</a:t>
                      </a:r>
                      <a:endParaRPr sz="2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1" algn="ctr">
                        <a:spcBef>
                          <a:spcPts val="0"/>
                        </a:spcBef>
                        <a:spcAft>
                          <a:spcPts val="0"/>
                        </a:spcAft>
                        <a:buNone/>
                      </a:pPr>
                      <a:r>
                        <a:rPr lang="en-US" sz="2100"/>
                        <a:t>מכבי ת"א</a:t>
                      </a:r>
                      <a:endParaRPr sz="2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US" sz="2100"/>
                        <a:t>12</a:t>
                      </a:r>
                      <a:endParaRPr sz="2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1" algn="ctr">
                        <a:spcBef>
                          <a:spcPts val="0"/>
                        </a:spcBef>
                        <a:spcAft>
                          <a:spcPts val="0"/>
                        </a:spcAft>
                        <a:buNone/>
                      </a:pPr>
                      <a:r>
                        <a:rPr lang="en-US" sz="2100"/>
                        <a:t>הפועל ת"א</a:t>
                      </a:r>
                      <a:endParaRPr sz="2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US" sz="2100"/>
                        <a:t>9</a:t>
                      </a:r>
                      <a:endParaRPr sz="2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1" algn="ctr">
                        <a:spcBef>
                          <a:spcPts val="0"/>
                        </a:spcBef>
                        <a:spcAft>
                          <a:spcPts val="0"/>
                        </a:spcAft>
                        <a:buNone/>
                      </a:pPr>
                      <a:r>
                        <a:rPr lang="en-US" sz="2100"/>
                        <a:t>בני יהודה ת"א, הפועל נצרת עילית, מכבי נתניה, הפועל כ"ס</a:t>
                      </a:r>
                      <a:endParaRPr sz="2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US" sz="2100"/>
                        <a:t>7</a:t>
                      </a:r>
                      <a:endParaRPr sz="2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1" algn="ctr">
                        <a:spcBef>
                          <a:spcPts val="0"/>
                        </a:spcBef>
                        <a:spcAft>
                          <a:spcPts val="0"/>
                        </a:spcAft>
                        <a:buNone/>
                      </a:pPr>
                      <a:r>
                        <a:rPr lang="en-US" sz="2100"/>
                        <a:t>איחוד בני סכנין, מכבי חיפה, מ.ס אשדוד, הפועל פ"ת</a:t>
                      </a:r>
                      <a:endParaRPr sz="2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US" sz="2100"/>
                        <a:t>6</a:t>
                      </a:r>
                      <a:endParaRPr sz="2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1" algn="ctr">
                        <a:spcBef>
                          <a:spcPts val="0"/>
                        </a:spcBef>
                        <a:spcAft>
                          <a:spcPts val="0"/>
                        </a:spcAft>
                        <a:buNone/>
                      </a:pPr>
                      <a:r>
                        <a:rPr lang="en-US" sz="2100"/>
                        <a:t>מכבי פ"ת</a:t>
                      </a:r>
                      <a:endParaRPr sz="2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2"/>
            </a:gs>
            <a:gs pos="100000">
              <a:srgbClr val="F1F1FA"/>
            </a:gs>
          </a:gsLst>
          <a:path path="circle">
            <a:fillToRect b="50%" l="50%" r="50%" t="50%"/>
          </a:path>
          <a:tileRect/>
        </a:gradFill>
      </p:bgPr>
    </p:bg>
    <p:spTree>
      <p:nvGrpSpPr>
        <p:cNvPr id="48" name="Shape 48"/>
        <p:cNvGrpSpPr/>
        <p:nvPr/>
      </p:nvGrpSpPr>
      <p:grpSpPr>
        <a:xfrm>
          <a:off x="0" y="0"/>
          <a:ext cx="0" cy="0"/>
          <a:chOff x="0" y="0"/>
          <a:chExt cx="0" cy="0"/>
        </a:xfrm>
      </p:grpSpPr>
      <p:sp>
        <p:nvSpPr>
          <p:cNvPr id="49" name="Google Shape;49;p4"/>
          <p:cNvSpPr txBox="1"/>
          <p:nvPr/>
        </p:nvSpPr>
        <p:spPr>
          <a:xfrm>
            <a:off x="2026375" y="414425"/>
            <a:ext cx="5410200" cy="4155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4000"/>
              <a:buFont typeface="Times New Roman"/>
              <a:buNone/>
            </a:pPr>
            <a:r>
              <a:rPr b="1" i="0" lang="en-US" sz="2100" u="sng">
                <a:solidFill>
                  <a:schemeClr val="dk1"/>
                </a:solidFill>
              </a:rPr>
              <a:t>סטטיסטיקה</a:t>
            </a:r>
            <a:endParaRPr b="1" sz="100" u="sng"/>
          </a:p>
        </p:txBody>
      </p:sp>
      <p:sp>
        <p:nvSpPr>
          <p:cNvPr id="50" name="Google Shape;50;p4"/>
          <p:cNvSpPr txBox="1"/>
          <p:nvPr/>
        </p:nvSpPr>
        <p:spPr>
          <a:xfrm>
            <a:off x="838200" y="1203350"/>
            <a:ext cx="7467600" cy="5454000"/>
          </a:xfrm>
          <a:prstGeom prst="rect">
            <a:avLst/>
          </a:prstGeom>
          <a:noFill/>
          <a:ln>
            <a:noFill/>
          </a:ln>
        </p:spPr>
        <p:txBody>
          <a:bodyPr anchorCtr="0" anchor="t" bIns="45700" lIns="91425" spcFirstLastPara="1" rIns="91425" wrap="square" tIns="45700">
            <a:spAutoFit/>
          </a:bodyPr>
          <a:lstStyle/>
          <a:p>
            <a:pPr indent="-133350" lvl="0" marL="0" marR="0" rtl="1" algn="ctr">
              <a:lnSpc>
                <a:spcPct val="100000"/>
              </a:lnSpc>
              <a:spcBef>
                <a:spcPts val="0"/>
              </a:spcBef>
              <a:spcAft>
                <a:spcPts val="0"/>
              </a:spcAft>
              <a:buClr>
                <a:schemeClr val="dk1"/>
              </a:buClr>
              <a:buSzPts val="2100"/>
              <a:buChar char="•"/>
            </a:pPr>
            <a:r>
              <a:rPr i="0" lang="en-US" sz="2100" u="none">
                <a:solidFill>
                  <a:schemeClr val="dk1"/>
                </a:solidFill>
              </a:rPr>
              <a:t> במהלך עונת המשחקים האחרונה המשקיפים המתנדבים של 'הקרן החדשה </a:t>
            </a:r>
            <a:br>
              <a:rPr i="0" lang="en-US" sz="2100" u="none">
                <a:solidFill>
                  <a:schemeClr val="dk1"/>
                </a:solidFill>
              </a:rPr>
            </a:br>
            <a:r>
              <a:rPr i="0" lang="en-US" sz="2100" u="none">
                <a:solidFill>
                  <a:schemeClr val="dk1"/>
                </a:solidFill>
              </a:rPr>
              <a:t>לישראל' דיווחו מהמגרשים השונים על 42 אירועי אלימות, 79 עבירות הסתה לגזענות ו-28 אירועי הסתה לאלימות.</a:t>
            </a:r>
            <a:endParaRPr sz="2100"/>
          </a:p>
          <a:p>
            <a:pPr indent="0" lvl="0" marL="0" marR="0" rtl="1" algn="ctr">
              <a:lnSpc>
                <a:spcPct val="100000"/>
              </a:lnSpc>
              <a:spcBef>
                <a:spcPts val="1000"/>
              </a:spcBef>
              <a:spcAft>
                <a:spcPts val="0"/>
              </a:spcAft>
              <a:buClr>
                <a:schemeClr val="dk1"/>
              </a:buClr>
              <a:buSzPts val="2000"/>
              <a:buFont typeface="Times New Roman"/>
              <a:buNone/>
            </a:pPr>
            <a:r>
              <a:rPr i="0" lang="en-US" sz="2100" u="none">
                <a:solidFill>
                  <a:schemeClr val="dk1"/>
                </a:solidFill>
              </a:rPr>
              <a:t> </a:t>
            </a:r>
            <a:endParaRPr sz="2100"/>
          </a:p>
          <a:p>
            <a:pPr indent="-133350" lvl="0" marL="0" marR="0" rtl="1" algn="ctr">
              <a:lnSpc>
                <a:spcPct val="100000"/>
              </a:lnSpc>
              <a:spcBef>
                <a:spcPts val="1000"/>
              </a:spcBef>
              <a:spcAft>
                <a:spcPts val="0"/>
              </a:spcAft>
              <a:buClr>
                <a:schemeClr val="dk1"/>
              </a:buClr>
              <a:buSzPts val="2100"/>
              <a:buFont typeface="Times New Roman"/>
              <a:buChar char="•"/>
            </a:pPr>
            <a:r>
              <a:rPr i="0" lang="en-US" sz="2100" u="none">
                <a:solidFill>
                  <a:schemeClr val="dk1"/>
                </a:solidFill>
              </a:rPr>
              <a:t> ביחס לעונת המשחקים 2004-2005 חלה ירידה של 39% בהיקף אירועי האלימות במגרשי הכדורגל בליגת העל! מנגד, חלה עלייה מדאיגה של 14% בהיקף עבירות ההסתה לגזענות במגרשי הכדורגל בליגת העל, בהשוואה לעונת המשחקים 2004-2005</a:t>
            </a:r>
            <a:r>
              <a:rPr b="1" i="0" lang="en-US" sz="2100" u="none">
                <a:solidFill>
                  <a:schemeClr val="dk1"/>
                </a:solidFill>
              </a:rPr>
              <a:t>.</a:t>
            </a:r>
            <a:r>
              <a:rPr i="0" lang="en-US" sz="2100" u="none">
                <a:solidFill>
                  <a:schemeClr val="dk1"/>
                </a:solidFill>
              </a:rPr>
              <a:t> </a:t>
            </a:r>
            <a:endParaRPr sz="2100"/>
          </a:p>
          <a:p>
            <a:pPr indent="0" lvl="0" marL="0" marR="0" rtl="1" algn="ctr">
              <a:lnSpc>
                <a:spcPct val="100000"/>
              </a:lnSpc>
              <a:spcBef>
                <a:spcPts val="1000"/>
              </a:spcBef>
              <a:spcAft>
                <a:spcPts val="0"/>
              </a:spcAft>
              <a:buClr>
                <a:schemeClr val="dk1"/>
              </a:buClr>
              <a:buSzPts val="2000"/>
              <a:buFont typeface="Times New Roman"/>
              <a:buNone/>
            </a:pPr>
            <a:r>
              <a:t/>
            </a:r>
            <a:endParaRPr i="0" sz="2100" u="none">
              <a:solidFill>
                <a:schemeClr val="dk1"/>
              </a:solidFill>
            </a:endParaRPr>
          </a:p>
          <a:p>
            <a:pPr indent="-133350" lvl="0" marL="0" marR="0" rtl="1" algn="ctr">
              <a:lnSpc>
                <a:spcPct val="100000"/>
              </a:lnSpc>
              <a:spcBef>
                <a:spcPts val="1000"/>
              </a:spcBef>
              <a:spcAft>
                <a:spcPts val="0"/>
              </a:spcAft>
              <a:buClr>
                <a:schemeClr val="dk1"/>
              </a:buClr>
              <a:buSzPts val="2100"/>
              <a:buChar char="•"/>
            </a:pPr>
            <a:r>
              <a:rPr i="0" lang="en-US" sz="2100" u="none">
                <a:solidFill>
                  <a:schemeClr val="dk1"/>
                </a:solidFill>
              </a:rPr>
              <a:t> בתחום עבירות ההסתה לאלימות חלה עלייה מדאיגה של 47%, בהשוואה לעונת המשחקים 2004-2005. מהות עבירות ההסתה לאלימות היא כאלו בעלות תוכן מסית והמוני נגד אדם ו/או קבוצה נתונה, למשל: שירתם הריטואלית של אוהדי הפועל ת"א כנגד מכבי ת"א: "שתהיה שואה למכבי". </a:t>
            </a:r>
            <a:endParaRPr sz="2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2"/>
            </a:gs>
            <a:gs pos="100000">
              <a:srgbClr val="F1F1FA"/>
            </a:gs>
          </a:gsLst>
          <a:path path="circle">
            <a:fillToRect b="50%" l="50%" r="50%" t="50%"/>
          </a:path>
          <a:tileRect/>
        </a:gradFill>
      </p:bgPr>
    </p:bg>
    <p:spTree>
      <p:nvGrpSpPr>
        <p:cNvPr id="54" name="Shape 54"/>
        <p:cNvGrpSpPr/>
        <p:nvPr/>
      </p:nvGrpSpPr>
      <p:grpSpPr>
        <a:xfrm>
          <a:off x="0" y="0"/>
          <a:ext cx="0" cy="0"/>
          <a:chOff x="0" y="0"/>
          <a:chExt cx="0" cy="0"/>
        </a:xfrm>
      </p:grpSpPr>
      <p:sp>
        <p:nvSpPr>
          <p:cNvPr id="55" name="Google Shape;55;p5"/>
          <p:cNvSpPr txBox="1"/>
          <p:nvPr/>
        </p:nvSpPr>
        <p:spPr>
          <a:xfrm>
            <a:off x="381000" y="609600"/>
            <a:ext cx="8382000" cy="7016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4000"/>
              <a:buFont typeface="Times New Roman"/>
              <a:buNone/>
            </a:pPr>
            <a:r>
              <a:rPr b="1" i="0" lang="en-US" sz="4000" u="none">
                <a:solidFill>
                  <a:schemeClr val="dk1"/>
                </a:solidFill>
                <a:latin typeface="Times New Roman"/>
                <a:ea typeface="Times New Roman"/>
                <a:cs typeface="Times New Roman"/>
                <a:sym typeface="Times New Roman"/>
              </a:rPr>
              <a:t> </a:t>
            </a:r>
            <a:endParaRPr/>
          </a:p>
        </p:txBody>
      </p:sp>
      <p:sp>
        <p:nvSpPr>
          <p:cNvPr id="56" name="Google Shape;56;p5"/>
          <p:cNvSpPr/>
          <p:nvPr/>
        </p:nvSpPr>
        <p:spPr>
          <a:xfrm>
            <a:off x="1257300" y="1481137"/>
            <a:ext cx="9144000" cy="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t/>
            </a:r>
            <a:endParaRPr b="0" i="0" sz="2400" u="none">
              <a:solidFill>
                <a:schemeClr val="dk1"/>
              </a:solidFill>
              <a:latin typeface="Times New Roman"/>
              <a:ea typeface="Times New Roman"/>
              <a:cs typeface="Times New Roman"/>
              <a:sym typeface="Times New Roman"/>
            </a:endParaRPr>
          </a:p>
        </p:txBody>
      </p:sp>
      <p:pic>
        <p:nvPicPr>
          <p:cNvPr id="57" name="Google Shape;57;p5"/>
          <p:cNvPicPr preferRelativeResize="0"/>
          <p:nvPr/>
        </p:nvPicPr>
        <p:blipFill rotWithShape="1">
          <a:blip r:embed="rId3">
            <a:alphaModFix/>
          </a:blip>
          <a:srcRect b="0" l="0" r="0" t="0"/>
          <a:stretch/>
        </p:blipFill>
        <p:spPr>
          <a:xfrm>
            <a:off x="457200" y="1295400"/>
            <a:ext cx="7924800" cy="4953000"/>
          </a:xfrm>
          <a:prstGeom prst="rect">
            <a:avLst/>
          </a:prstGeom>
          <a:noFill/>
          <a:ln>
            <a:noFill/>
          </a:ln>
        </p:spPr>
      </p:pic>
      <p:sp>
        <p:nvSpPr>
          <p:cNvPr id="58" name="Google Shape;58;p5"/>
          <p:cNvSpPr txBox="1"/>
          <p:nvPr/>
        </p:nvSpPr>
        <p:spPr>
          <a:xfrm>
            <a:off x="304800" y="457200"/>
            <a:ext cx="8458200" cy="4155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3000"/>
              <a:buFont typeface="Times New Roman"/>
              <a:buNone/>
            </a:pPr>
            <a:r>
              <a:rPr b="1" i="0" lang="en-US" sz="2100" u="sng">
                <a:solidFill>
                  <a:schemeClr val="dk1"/>
                </a:solidFill>
              </a:rPr>
              <a:t>גרף המדד - ממוצע שבועי (אירועים מרכזיים במהלך העונה)</a:t>
            </a:r>
            <a:r>
              <a:rPr b="1" i="0" lang="en-US" sz="2100" u="sng">
                <a:solidFill>
                  <a:schemeClr val="dk1"/>
                </a:solidFill>
                <a:latin typeface="Times New Roman"/>
                <a:ea typeface="Times New Roman"/>
                <a:cs typeface="Times New Roman"/>
                <a:sym typeface="Times New Roman"/>
              </a:rPr>
              <a:t> </a:t>
            </a:r>
            <a:endParaRPr sz="2100" u="sng"/>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2"/>
            </a:gs>
            <a:gs pos="100000">
              <a:srgbClr val="F1F1FA"/>
            </a:gs>
          </a:gsLst>
          <a:path path="circle">
            <a:fillToRect b="50%" l="50%" r="50%" t="50%"/>
          </a:path>
          <a:tileRect/>
        </a:gradFill>
      </p:bgPr>
    </p:bg>
    <p:spTree>
      <p:nvGrpSpPr>
        <p:cNvPr id="62" name="Shape 62"/>
        <p:cNvGrpSpPr/>
        <p:nvPr/>
      </p:nvGrpSpPr>
      <p:grpSpPr>
        <a:xfrm>
          <a:off x="0" y="0"/>
          <a:ext cx="0" cy="0"/>
          <a:chOff x="0" y="0"/>
          <a:chExt cx="0" cy="0"/>
        </a:xfrm>
      </p:grpSpPr>
      <p:sp>
        <p:nvSpPr>
          <p:cNvPr id="63" name="Google Shape;63;p6"/>
          <p:cNvSpPr txBox="1"/>
          <p:nvPr/>
        </p:nvSpPr>
        <p:spPr>
          <a:xfrm>
            <a:off x="457200" y="609600"/>
            <a:ext cx="8077200" cy="4155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3000"/>
              <a:buFont typeface="Times New Roman"/>
              <a:buNone/>
            </a:pPr>
            <a:r>
              <a:rPr b="1" i="0" lang="en-US" sz="2100" u="sng">
                <a:solidFill>
                  <a:schemeClr val="dk1"/>
                </a:solidFill>
              </a:rPr>
              <a:t>תקציר המגמות והאירועים הבולטים עד כה במגרשים </a:t>
            </a:r>
            <a:endParaRPr b="1" sz="2100" u="sng"/>
          </a:p>
        </p:txBody>
      </p:sp>
      <p:sp>
        <p:nvSpPr>
          <p:cNvPr id="64" name="Google Shape;64;p6"/>
          <p:cNvSpPr txBox="1"/>
          <p:nvPr/>
        </p:nvSpPr>
        <p:spPr>
          <a:xfrm>
            <a:off x="457200" y="1676400"/>
            <a:ext cx="8229600" cy="4935900"/>
          </a:xfrm>
          <a:prstGeom prst="rect">
            <a:avLst/>
          </a:prstGeom>
          <a:noFill/>
          <a:ln>
            <a:noFill/>
          </a:ln>
        </p:spPr>
        <p:txBody>
          <a:bodyPr anchorCtr="0" anchor="t" bIns="45700" lIns="91425" spcFirstLastPara="1" rIns="91425" wrap="square" tIns="45700">
            <a:spAutoFit/>
          </a:bodyPr>
          <a:lstStyle/>
          <a:p>
            <a:pPr indent="-127000" lvl="0" marL="0" marR="0" rtl="1" algn="ctr">
              <a:lnSpc>
                <a:spcPct val="100000"/>
              </a:lnSpc>
              <a:spcBef>
                <a:spcPts val="0"/>
              </a:spcBef>
              <a:spcAft>
                <a:spcPts val="0"/>
              </a:spcAft>
              <a:buClr>
                <a:schemeClr val="dk1"/>
              </a:buClr>
              <a:buSzPts val="2000"/>
              <a:buFont typeface="Times New Roman"/>
              <a:buChar char="•"/>
            </a:pPr>
            <a:r>
              <a:rPr b="0" i="0" lang="en-US" sz="2000" u="none">
                <a:solidFill>
                  <a:schemeClr val="dk1"/>
                </a:solidFill>
                <a:latin typeface="Times New Roman"/>
                <a:ea typeface="Times New Roman"/>
                <a:cs typeface="Times New Roman"/>
                <a:sym typeface="Times New Roman"/>
              </a:rPr>
              <a:t> </a:t>
            </a:r>
            <a:r>
              <a:rPr i="0" lang="en-US" sz="2100" u="none">
                <a:solidFill>
                  <a:schemeClr val="dk1"/>
                </a:solidFill>
              </a:rPr>
              <a:t>כמעט בכל מחזור ליגה עד כה נשמעו קריאות ושירים מסיתים לגזענות כנגד הציבור הערבי.</a:t>
            </a:r>
            <a:endParaRPr sz="2100"/>
          </a:p>
          <a:p>
            <a:pPr indent="-133350" lvl="0" marL="0" marR="0" rtl="1" algn="ctr">
              <a:lnSpc>
                <a:spcPct val="100000"/>
              </a:lnSpc>
              <a:spcBef>
                <a:spcPts val="1000"/>
              </a:spcBef>
              <a:spcAft>
                <a:spcPts val="0"/>
              </a:spcAft>
              <a:buClr>
                <a:schemeClr val="dk1"/>
              </a:buClr>
              <a:buSzPts val="2100"/>
              <a:buChar char="•"/>
            </a:pPr>
            <a:r>
              <a:rPr i="0" lang="en-US" sz="2100" u="none">
                <a:solidFill>
                  <a:schemeClr val="dk1"/>
                </a:solidFill>
              </a:rPr>
              <a:t> אכיפת החוק הפועל נגד הסתה לגילויי גזענות במגרשי הכדורגל החלה לשאת פירות, כשבמספר מקרים אוהדים נעצרו עקב עבירות הסתה לגזענות.  </a:t>
            </a:r>
            <a:endParaRPr sz="2100"/>
          </a:p>
          <a:p>
            <a:pPr indent="-133350" lvl="0" marL="0" marR="0" rtl="1" algn="ctr">
              <a:lnSpc>
                <a:spcPct val="100000"/>
              </a:lnSpc>
              <a:spcBef>
                <a:spcPts val="1000"/>
              </a:spcBef>
              <a:spcAft>
                <a:spcPts val="0"/>
              </a:spcAft>
              <a:buClr>
                <a:schemeClr val="dk1"/>
              </a:buClr>
              <a:buSzPts val="2100"/>
              <a:buChar char="•"/>
            </a:pPr>
            <a:r>
              <a:rPr i="0" lang="en-US" sz="2100" u="none">
                <a:solidFill>
                  <a:schemeClr val="dk1"/>
                </a:solidFill>
              </a:rPr>
              <a:t> בית המשפט החל ליישם החקיקה הקיימת בנושא הסתה לגזענות במגרשי הכדורגל, כשאוהד הכדורגל שמואל טחן הורשע בפרסום הסתה לגזענות במגרש כדורגל. </a:t>
            </a:r>
            <a:endParaRPr sz="2100"/>
          </a:p>
          <a:p>
            <a:pPr indent="-133350" lvl="0" marL="0" marR="0" rtl="1" algn="ctr">
              <a:lnSpc>
                <a:spcPct val="100000"/>
              </a:lnSpc>
              <a:spcBef>
                <a:spcPts val="1000"/>
              </a:spcBef>
              <a:spcAft>
                <a:spcPts val="0"/>
              </a:spcAft>
              <a:buClr>
                <a:schemeClr val="dk1"/>
              </a:buClr>
              <a:buSzPts val="2100"/>
              <a:buChar char="•"/>
            </a:pPr>
            <a:r>
              <a:rPr i="0" lang="en-US" sz="2100" u="none">
                <a:solidFill>
                  <a:schemeClr val="dk1"/>
                </a:solidFill>
              </a:rPr>
              <a:t> </a:t>
            </a:r>
            <a:r>
              <a:rPr i="0" lang="en-US" sz="2100">
                <a:solidFill>
                  <a:schemeClr val="dk1"/>
                </a:solidFill>
              </a:rPr>
              <a:t>תוצאות בזירת האינטרנט</a:t>
            </a:r>
            <a:r>
              <a:rPr i="0" lang="en-US" sz="2100" u="none">
                <a:solidFill>
                  <a:schemeClr val="dk1"/>
                </a:solidFill>
              </a:rPr>
              <a:t> – פרקליטות המדינה דרשה במפגיע ממפעילי האתר הרשמי של בית"ר י-ם למחוק אלפי תכתובות בעלי אופי גזעני.</a:t>
            </a:r>
            <a:endParaRPr sz="2100"/>
          </a:p>
          <a:p>
            <a:pPr indent="-133350" lvl="0" marL="0" marR="0" rtl="1" algn="ctr">
              <a:lnSpc>
                <a:spcPct val="100000"/>
              </a:lnSpc>
              <a:spcBef>
                <a:spcPts val="1000"/>
              </a:spcBef>
              <a:spcAft>
                <a:spcPts val="0"/>
              </a:spcAft>
              <a:buClr>
                <a:schemeClr val="dk1"/>
              </a:buClr>
              <a:buSzPts val="2100"/>
              <a:buChar char="•"/>
            </a:pPr>
            <a:r>
              <a:rPr i="0" lang="en-US" sz="2100" u="none">
                <a:solidFill>
                  <a:schemeClr val="dk1"/>
                </a:solidFill>
              </a:rPr>
              <a:t> ביטויי גזענות כנגד שחקנים שחומי עור הם עדיין מנת חלקם של מספר קבוצות אוהדים, כשהבולטות לרעה הן: מכבי ת"א ובית"ר י-ם. </a:t>
            </a:r>
            <a:endParaRPr sz="2100"/>
          </a:p>
          <a:p>
            <a:pPr indent="-133350" lvl="0" marL="0" marR="0" rtl="1" algn="ctr">
              <a:lnSpc>
                <a:spcPct val="100000"/>
              </a:lnSpc>
              <a:spcBef>
                <a:spcPts val="1000"/>
              </a:spcBef>
              <a:spcAft>
                <a:spcPts val="0"/>
              </a:spcAft>
              <a:buClr>
                <a:schemeClr val="dk1"/>
              </a:buClr>
              <a:buSzPts val="2100"/>
              <a:buChar char="•"/>
            </a:pPr>
            <a:r>
              <a:rPr i="0" lang="en-US" sz="2100" u="none">
                <a:solidFill>
                  <a:schemeClr val="dk1"/>
                </a:solidFill>
              </a:rPr>
              <a:t> התחוללו מספר אירועי אלימות חריגים על רקע יריבות ספורטיבית, שאירעו מחוץ לזירות הכדורגל .</a:t>
            </a:r>
            <a:endParaRPr sz="21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2"/>
            </a:gs>
            <a:gs pos="100000">
              <a:srgbClr val="F1F1FA"/>
            </a:gs>
          </a:gsLst>
          <a:path path="circle">
            <a:fillToRect b="50%" l="50%" r="50%" t="50%"/>
          </a:path>
          <a:tileRect/>
        </a:gradFill>
      </p:bgPr>
    </p:bg>
    <p:spTree>
      <p:nvGrpSpPr>
        <p:cNvPr id="68" name="Shape 68"/>
        <p:cNvGrpSpPr/>
        <p:nvPr/>
      </p:nvGrpSpPr>
      <p:grpSpPr>
        <a:xfrm>
          <a:off x="0" y="0"/>
          <a:ext cx="0" cy="0"/>
          <a:chOff x="0" y="0"/>
          <a:chExt cx="0" cy="0"/>
        </a:xfrm>
      </p:grpSpPr>
      <p:sp>
        <p:nvSpPr>
          <p:cNvPr id="69" name="Google Shape;69;p7"/>
          <p:cNvSpPr txBox="1"/>
          <p:nvPr/>
        </p:nvSpPr>
        <p:spPr>
          <a:xfrm>
            <a:off x="685800" y="533400"/>
            <a:ext cx="7848600" cy="4155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4000"/>
              <a:buFont typeface="Times New Roman"/>
              <a:buNone/>
            </a:pPr>
            <a:r>
              <a:rPr b="1" i="0" lang="en-US" sz="2100" u="sng">
                <a:solidFill>
                  <a:schemeClr val="dk1"/>
                </a:solidFill>
              </a:rPr>
              <a:t>אכיפה ושיפוט</a:t>
            </a:r>
            <a:endParaRPr b="1" sz="100" u="sng"/>
          </a:p>
        </p:txBody>
      </p:sp>
      <p:sp>
        <p:nvSpPr>
          <p:cNvPr id="70" name="Google Shape;70;p7"/>
          <p:cNvSpPr txBox="1"/>
          <p:nvPr/>
        </p:nvSpPr>
        <p:spPr>
          <a:xfrm>
            <a:off x="381000" y="1600200"/>
            <a:ext cx="8077200" cy="4807500"/>
          </a:xfrm>
          <a:prstGeom prst="rect">
            <a:avLst/>
          </a:prstGeom>
          <a:noFill/>
          <a:ln>
            <a:noFill/>
          </a:ln>
        </p:spPr>
        <p:txBody>
          <a:bodyPr anchorCtr="0" anchor="t" bIns="45700" lIns="91425" spcFirstLastPara="1" rIns="91425" wrap="square" tIns="45700">
            <a:spAutoFit/>
          </a:bodyPr>
          <a:lstStyle/>
          <a:p>
            <a:pPr indent="-133350" lvl="0" marL="0" marR="0" rtl="1" algn="ctr">
              <a:lnSpc>
                <a:spcPct val="100000"/>
              </a:lnSpc>
              <a:spcBef>
                <a:spcPts val="0"/>
              </a:spcBef>
              <a:spcAft>
                <a:spcPts val="0"/>
              </a:spcAft>
              <a:buClr>
                <a:schemeClr val="dk1"/>
              </a:buClr>
              <a:buSzPts val="2100"/>
              <a:buFont typeface="Times New Roman"/>
              <a:buChar char="•"/>
            </a:pPr>
            <a:r>
              <a:rPr i="0" lang="en-US" sz="2100" u="none">
                <a:solidFill>
                  <a:schemeClr val="dk1"/>
                </a:solidFill>
              </a:rPr>
              <a:t> </a:t>
            </a:r>
            <a:r>
              <a:rPr b="1" i="0" lang="en-US" sz="2100" u="none">
                <a:solidFill>
                  <a:schemeClr val="dk1"/>
                </a:solidFill>
              </a:rPr>
              <a:t>349</a:t>
            </a:r>
            <a:r>
              <a:rPr i="0" lang="en-US" sz="2100" u="none">
                <a:solidFill>
                  <a:schemeClr val="dk1"/>
                </a:solidFill>
              </a:rPr>
              <a:t> – זה הוא מספר האוהדים שהורחקו העונה ממגרשי ליגת העל בכדורגל. </a:t>
            </a:r>
            <a:endParaRPr sz="2100"/>
          </a:p>
          <a:p>
            <a:pPr indent="-133350" lvl="0" marL="0" marR="0" rtl="1" algn="ctr">
              <a:lnSpc>
                <a:spcPct val="100000"/>
              </a:lnSpc>
              <a:spcBef>
                <a:spcPts val="1000"/>
              </a:spcBef>
              <a:spcAft>
                <a:spcPts val="0"/>
              </a:spcAft>
              <a:buClr>
                <a:schemeClr val="dk1"/>
              </a:buClr>
              <a:buSzPts val="2100"/>
              <a:buFont typeface="Times New Roman"/>
              <a:buChar char="•"/>
            </a:pPr>
            <a:r>
              <a:rPr i="0" lang="en-US" sz="2100" u="none">
                <a:solidFill>
                  <a:schemeClr val="dk1"/>
                </a:solidFill>
              </a:rPr>
              <a:t> </a:t>
            </a:r>
            <a:r>
              <a:rPr b="1" i="0" lang="en-US" sz="2100" u="none">
                <a:solidFill>
                  <a:schemeClr val="dk1"/>
                </a:solidFill>
              </a:rPr>
              <a:t>בית"ר י-ם</a:t>
            </a:r>
            <a:r>
              <a:rPr i="0" lang="en-US" sz="2100" u="none">
                <a:solidFill>
                  <a:schemeClr val="dk1"/>
                </a:solidFill>
              </a:rPr>
              <a:t> בולטת לרעה בצורה מובהקת בכמות האוהדים מקרבה שהורחקו במהלך העונה מהמגרשים. 117 מורחקים ליתר דיוק, שמהווים כמעט שליש מסך המורחקים – זו "תרומתם" של אוהדי הקבוצה בנושא זה. כ-54 מהאוהדים המורחקים של בית"ר י-ם הובאו בפני שופט. </a:t>
            </a:r>
            <a:endParaRPr sz="2100"/>
          </a:p>
          <a:p>
            <a:pPr indent="-133350" lvl="0" marL="0" marR="0" rtl="1" algn="ctr">
              <a:lnSpc>
                <a:spcPct val="100000"/>
              </a:lnSpc>
              <a:spcBef>
                <a:spcPts val="1000"/>
              </a:spcBef>
              <a:spcAft>
                <a:spcPts val="0"/>
              </a:spcAft>
              <a:buClr>
                <a:schemeClr val="dk1"/>
              </a:buClr>
              <a:buSzPts val="2100"/>
              <a:buFont typeface="Times New Roman"/>
              <a:buChar char="•"/>
            </a:pPr>
            <a:r>
              <a:rPr i="0" lang="en-US" sz="2100" u="none">
                <a:solidFill>
                  <a:schemeClr val="dk1"/>
                </a:solidFill>
              </a:rPr>
              <a:t> במרחק רב מהם כ-48 מאוהדי </a:t>
            </a:r>
            <a:r>
              <a:rPr b="1" i="0" lang="en-US" sz="2100" u="none">
                <a:solidFill>
                  <a:schemeClr val="dk1"/>
                </a:solidFill>
              </a:rPr>
              <a:t>מכבי ת"א</a:t>
            </a:r>
            <a:r>
              <a:rPr i="0" lang="en-US" sz="2100" u="none">
                <a:solidFill>
                  <a:schemeClr val="dk1"/>
                </a:solidFill>
              </a:rPr>
              <a:t> הורחקו העונה מהמגרשים. בסך הכול 5 מהאוהדים המורחקים של מכבי ת"א הובאו בפני שופט. </a:t>
            </a:r>
            <a:endParaRPr sz="2100"/>
          </a:p>
          <a:p>
            <a:pPr indent="-133350" lvl="0" marL="0" marR="0" rtl="1" algn="ctr">
              <a:lnSpc>
                <a:spcPct val="100000"/>
              </a:lnSpc>
              <a:spcBef>
                <a:spcPts val="1000"/>
              </a:spcBef>
              <a:spcAft>
                <a:spcPts val="0"/>
              </a:spcAft>
              <a:buClr>
                <a:schemeClr val="dk1"/>
              </a:buClr>
              <a:buSzPts val="2100"/>
              <a:buFont typeface="Times New Roman"/>
              <a:buChar char="•"/>
            </a:pPr>
            <a:r>
              <a:rPr b="1" i="0" lang="en-US" sz="2100" u="none">
                <a:solidFill>
                  <a:schemeClr val="dk1"/>
                </a:solidFill>
              </a:rPr>
              <a:t> מכבי חיפה והפועל ת"א</a:t>
            </a:r>
            <a:r>
              <a:rPr i="0" lang="en-US" sz="2100" u="none">
                <a:solidFill>
                  <a:schemeClr val="dk1"/>
                </a:solidFill>
              </a:rPr>
              <a:t> אחראיות להרחקתם של כ-58 אוהדים (30 מחיפה, 28 מת"א) מהמגרשים. </a:t>
            </a:r>
            <a:endParaRPr sz="2100"/>
          </a:p>
          <a:p>
            <a:pPr indent="-133350" lvl="0" marL="0" marR="0" rtl="1" algn="ctr">
              <a:lnSpc>
                <a:spcPct val="100000"/>
              </a:lnSpc>
              <a:spcBef>
                <a:spcPts val="1000"/>
              </a:spcBef>
              <a:spcAft>
                <a:spcPts val="0"/>
              </a:spcAft>
              <a:buClr>
                <a:schemeClr val="dk1"/>
              </a:buClr>
              <a:buSzPts val="2100"/>
              <a:buFont typeface="Times New Roman"/>
              <a:buChar char="•"/>
            </a:pPr>
            <a:r>
              <a:rPr i="0" lang="en-US" sz="2100" u="none">
                <a:solidFill>
                  <a:schemeClr val="dk1"/>
                </a:solidFill>
              </a:rPr>
              <a:t> בקרב שאר קבוצות האוהדים כמות ההרחקות הנה מצומצמת, כאשר </a:t>
            </a:r>
            <a:r>
              <a:rPr b="1" i="0" lang="en-US" sz="2100" u="none">
                <a:solidFill>
                  <a:schemeClr val="dk1"/>
                </a:solidFill>
              </a:rPr>
              <a:t>אוהדי בני יהודה ת"א ואיחוד בני סכנין</a:t>
            </a:r>
            <a:r>
              <a:rPr i="0" lang="en-US" sz="2100" u="none">
                <a:solidFill>
                  <a:schemeClr val="dk1"/>
                </a:solidFill>
              </a:rPr>
              <a:t> "חולקים" כ-15 הרחקות (8 מבני יהודה, 7 מסכנין) ומדורגים בהתאמה הרחק מארבעת הקבוצות שצוינו לעיל. כ-102 אוהדים מורחקים לא שויכו לקבוצת אוהדים מסוימת. </a:t>
            </a:r>
            <a:endParaRPr sz="21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2"/>
            </a:gs>
            <a:gs pos="100000">
              <a:srgbClr val="F1F1FA"/>
            </a:gs>
          </a:gsLst>
          <a:path path="circle">
            <a:fillToRect b="50%" l="50%" r="50%" t="50%"/>
          </a:path>
          <a:tileRect/>
        </a:gradFill>
      </p:bgPr>
    </p:bg>
    <p:spTree>
      <p:nvGrpSpPr>
        <p:cNvPr id="74" name="Shape 74"/>
        <p:cNvGrpSpPr/>
        <p:nvPr/>
      </p:nvGrpSpPr>
      <p:grpSpPr>
        <a:xfrm>
          <a:off x="0" y="0"/>
          <a:ext cx="0" cy="0"/>
          <a:chOff x="0" y="0"/>
          <a:chExt cx="0" cy="0"/>
        </a:xfrm>
      </p:grpSpPr>
      <p:sp>
        <p:nvSpPr>
          <p:cNvPr id="75" name="Google Shape;75;p8"/>
          <p:cNvSpPr txBox="1"/>
          <p:nvPr/>
        </p:nvSpPr>
        <p:spPr>
          <a:xfrm>
            <a:off x="1676400" y="609600"/>
            <a:ext cx="6553200" cy="4617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4000"/>
              <a:buFont typeface="Times New Roman"/>
              <a:buNone/>
            </a:pPr>
            <a:r>
              <a:rPr b="1" i="0" lang="en-US" sz="2100" u="sng">
                <a:solidFill>
                  <a:schemeClr val="dk1"/>
                </a:solidFill>
              </a:rPr>
              <a:t>אלימות וגזענות במגרשים</a:t>
            </a:r>
            <a:r>
              <a:rPr b="0" i="0" lang="en-US" sz="2400" u="none">
                <a:solidFill>
                  <a:schemeClr val="dk1"/>
                </a:solidFill>
                <a:latin typeface="Times New Roman"/>
                <a:ea typeface="Times New Roman"/>
                <a:cs typeface="Times New Roman"/>
                <a:sym typeface="Times New Roman"/>
              </a:rPr>
              <a:t> </a:t>
            </a:r>
            <a:endParaRPr/>
          </a:p>
        </p:txBody>
      </p:sp>
      <p:sp>
        <p:nvSpPr>
          <p:cNvPr id="76" name="Google Shape;76;p8"/>
          <p:cNvSpPr txBox="1"/>
          <p:nvPr/>
        </p:nvSpPr>
        <p:spPr>
          <a:xfrm>
            <a:off x="457200" y="2057400"/>
            <a:ext cx="8077200" cy="3873600"/>
          </a:xfrm>
          <a:prstGeom prst="rect">
            <a:avLst/>
          </a:prstGeom>
          <a:noFill/>
          <a:ln>
            <a:noFill/>
          </a:ln>
        </p:spPr>
        <p:txBody>
          <a:bodyPr anchorCtr="0" anchor="t" bIns="45700" lIns="91425" spcFirstLastPara="1" rIns="91425" wrap="square" tIns="45700">
            <a:spAutoFit/>
          </a:bodyPr>
          <a:lstStyle/>
          <a:p>
            <a:pPr indent="-133350" lvl="0" marL="0" marR="0" rtl="1" algn="ctr">
              <a:lnSpc>
                <a:spcPct val="100000"/>
              </a:lnSpc>
              <a:spcBef>
                <a:spcPts val="0"/>
              </a:spcBef>
              <a:spcAft>
                <a:spcPts val="0"/>
              </a:spcAft>
              <a:buClr>
                <a:schemeClr val="dk1"/>
              </a:buClr>
              <a:buSzPts val="2100"/>
              <a:buFont typeface="Times New Roman"/>
              <a:buChar char="•"/>
            </a:pPr>
            <a:r>
              <a:rPr i="0" lang="en-US" sz="2100" u="none">
                <a:solidFill>
                  <a:schemeClr val="dk1"/>
                </a:solidFill>
              </a:rPr>
              <a:t> אירועי האלימות הקשים באצטדיון "דוחא" בסכנין, במסגרת המשחק של </a:t>
            </a:r>
            <a:r>
              <a:rPr b="1" i="0" lang="en-US" sz="2100" u="none">
                <a:solidFill>
                  <a:schemeClr val="dk1"/>
                </a:solidFill>
              </a:rPr>
              <a:t>בני סכנין נגד בית"ר י-ם</a:t>
            </a:r>
            <a:r>
              <a:rPr i="0" lang="en-US" sz="2100" u="none">
                <a:solidFill>
                  <a:schemeClr val="dk1"/>
                </a:solidFill>
              </a:rPr>
              <a:t> במחזור ה-16. זריקת אבנים ע"י אוהדי סכנין, תקיפתו של עבאס סואן מצד אוהדי בית"ר י-ם והרס מסיבי של רכוש עמדו בראש יומן האירועים של מפגן האלימות והשנאה שהתחולל ב"דוחא".</a:t>
            </a:r>
            <a:endParaRPr sz="2100"/>
          </a:p>
          <a:p>
            <a:pPr indent="-133350" lvl="0" marL="0" marR="0" rtl="1" algn="ctr">
              <a:lnSpc>
                <a:spcPct val="100000"/>
              </a:lnSpc>
              <a:spcBef>
                <a:spcPts val="1000"/>
              </a:spcBef>
              <a:spcAft>
                <a:spcPts val="0"/>
              </a:spcAft>
              <a:buClr>
                <a:schemeClr val="dk1"/>
              </a:buClr>
              <a:buSzPts val="2100"/>
              <a:buFont typeface="Times New Roman"/>
              <a:buChar char="•"/>
            </a:pPr>
            <a:r>
              <a:rPr i="0" lang="en-US" sz="2100" u="none">
                <a:solidFill>
                  <a:schemeClr val="dk1"/>
                </a:solidFill>
              </a:rPr>
              <a:t> אוהדי </a:t>
            </a:r>
            <a:r>
              <a:rPr b="1" i="0" lang="en-US" sz="2100" u="none">
                <a:solidFill>
                  <a:schemeClr val="dk1"/>
                </a:solidFill>
              </a:rPr>
              <a:t>מכבי ת"א</a:t>
            </a:r>
            <a:r>
              <a:rPr i="0" lang="en-US" sz="2100" u="none">
                <a:solidFill>
                  <a:schemeClr val="dk1"/>
                </a:solidFill>
              </a:rPr>
              <a:t> השמיעו קריאות מסיתות לגזענות ב-16 מחזורי ליגה העונה. לשון מסיתה ננקטת באופן שיטתי כלפי שחקנה הערבי-ישראלי של מכבי פ"ת, סלים טועמה כשהקריאה הדומיננטית לעברו היא:" סלים אתה מחבל, אנחנו אתך נחסל". בתום משחק הקבוצה נגד מכבי חיפה, במסגרת המחזור ה-21, אוהדי הקבוצה היו מעורבים בקטטה המונית עם אוהדי </a:t>
            </a:r>
            <a:r>
              <a:rPr b="1" i="0" lang="en-US" sz="2100" u="none">
                <a:solidFill>
                  <a:schemeClr val="dk1"/>
                </a:solidFill>
              </a:rPr>
              <a:t>מכבי חיפה</a:t>
            </a:r>
            <a:r>
              <a:rPr i="0" lang="en-US" sz="2100" u="none">
                <a:solidFill>
                  <a:schemeClr val="dk1"/>
                </a:solidFill>
              </a:rPr>
              <a:t>.</a:t>
            </a:r>
            <a:endParaRPr sz="2100"/>
          </a:p>
          <a:p>
            <a:pPr indent="0" lvl="0" marL="0" marR="0" rtl="1" algn="r">
              <a:lnSpc>
                <a:spcPct val="100000"/>
              </a:lnSpc>
              <a:spcBef>
                <a:spcPts val="1000"/>
              </a:spcBef>
              <a:spcAft>
                <a:spcPts val="0"/>
              </a:spcAft>
              <a:buClr>
                <a:schemeClr val="dk1"/>
              </a:buClr>
              <a:buSzPts val="2000"/>
              <a:buFont typeface="Times New Roman"/>
              <a:buNone/>
            </a:pPr>
            <a:r>
              <a:t/>
            </a:r>
            <a:endParaRPr b="0" i="0" sz="2000" u="non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None/>
            </a:pPr>
            <a:r>
              <a:t/>
            </a:r>
            <a:endParaRPr b="0" i="0" sz="2000" u="none">
              <a:solidFill>
                <a:schemeClr val="dk1"/>
              </a:solidFill>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2"/>
            </a:gs>
            <a:gs pos="100000">
              <a:srgbClr val="F1F1FA"/>
            </a:gs>
          </a:gsLst>
          <a:path path="circle">
            <a:fillToRect b="50%" l="50%" r="50%" t="50%"/>
          </a:path>
          <a:tileRect/>
        </a:gradFill>
      </p:bgPr>
    </p:bg>
    <p:spTree>
      <p:nvGrpSpPr>
        <p:cNvPr id="80" name="Shape 80"/>
        <p:cNvGrpSpPr/>
        <p:nvPr/>
      </p:nvGrpSpPr>
      <p:grpSpPr>
        <a:xfrm>
          <a:off x="0" y="0"/>
          <a:ext cx="0" cy="0"/>
          <a:chOff x="0" y="0"/>
          <a:chExt cx="0" cy="0"/>
        </a:xfrm>
      </p:grpSpPr>
      <p:sp>
        <p:nvSpPr>
          <p:cNvPr id="81" name="Google Shape;81;p9"/>
          <p:cNvSpPr txBox="1"/>
          <p:nvPr/>
        </p:nvSpPr>
        <p:spPr>
          <a:xfrm>
            <a:off x="685800" y="762000"/>
            <a:ext cx="7772400" cy="45720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t/>
            </a:r>
            <a:endParaRPr b="0" i="0" sz="2400" u="none">
              <a:solidFill>
                <a:schemeClr val="dk1"/>
              </a:solidFill>
              <a:latin typeface="Times New Roman"/>
              <a:ea typeface="Times New Roman"/>
              <a:cs typeface="Times New Roman"/>
              <a:sym typeface="Times New Roman"/>
            </a:endParaRPr>
          </a:p>
        </p:txBody>
      </p:sp>
      <p:sp>
        <p:nvSpPr>
          <p:cNvPr id="82" name="Google Shape;82;p9"/>
          <p:cNvSpPr txBox="1"/>
          <p:nvPr/>
        </p:nvSpPr>
        <p:spPr>
          <a:xfrm>
            <a:off x="609600" y="762000"/>
            <a:ext cx="8077200" cy="45720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t/>
            </a:r>
            <a:endParaRPr b="0" i="0" sz="2400" u="none">
              <a:solidFill>
                <a:schemeClr val="dk1"/>
              </a:solidFill>
              <a:latin typeface="Times New Roman"/>
              <a:ea typeface="Times New Roman"/>
              <a:cs typeface="Times New Roman"/>
              <a:sym typeface="Times New Roman"/>
            </a:endParaRPr>
          </a:p>
        </p:txBody>
      </p:sp>
      <p:sp>
        <p:nvSpPr>
          <p:cNvPr id="83" name="Google Shape;83;p9"/>
          <p:cNvSpPr txBox="1"/>
          <p:nvPr/>
        </p:nvSpPr>
        <p:spPr>
          <a:xfrm>
            <a:off x="533400" y="762000"/>
            <a:ext cx="8001000" cy="4758900"/>
          </a:xfrm>
          <a:prstGeom prst="rect">
            <a:avLst/>
          </a:prstGeom>
          <a:noFill/>
          <a:ln>
            <a:noFill/>
          </a:ln>
        </p:spPr>
        <p:txBody>
          <a:bodyPr anchorCtr="0" anchor="t" bIns="45700" lIns="91425" spcFirstLastPara="1" rIns="91425" wrap="square" tIns="45700">
            <a:spAutoFit/>
          </a:bodyPr>
          <a:lstStyle/>
          <a:p>
            <a:pPr indent="-127000" lvl="0" marL="0" marR="0" rtl="1" algn="ctr">
              <a:lnSpc>
                <a:spcPct val="100000"/>
              </a:lnSpc>
              <a:spcBef>
                <a:spcPts val="0"/>
              </a:spcBef>
              <a:spcAft>
                <a:spcPts val="0"/>
              </a:spcAft>
              <a:buClr>
                <a:schemeClr val="dk1"/>
              </a:buClr>
              <a:buSzPts val="2000"/>
              <a:buFont typeface="Times New Roman"/>
              <a:buChar char="•"/>
            </a:pPr>
            <a:r>
              <a:rPr b="0" i="0" lang="en-US" sz="2000" u="none">
                <a:solidFill>
                  <a:schemeClr val="dk1"/>
                </a:solidFill>
                <a:latin typeface="Times New Roman"/>
                <a:ea typeface="Times New Roman"/>
                <a:cs typeface="Times New Roman"/>
                <a:sym typeface="Times New Roman"/>
              </a:rPr>
              <a:t> </a:t>
            </a:r>
            <a:r>
              <a:rPr i="0" lang="en-US" sz="2100" u="none">
                <a:solidFill>
                  <a:schemeClr val="dk1"/>
                </a:solidFill>
              </a:rPr>
              <a:t>ב-21  מחזורי ליגה אוהדי </a:t>
            </a:r>
            <a:r>
              <a:rPr b="1" i="0" lang="en-US" sz="2100" u="none">
                <a:solidFill>
                  <a:schemeClr val="dk1"/>
                </a:solidFill>
              </a:rPr>
              <a:t>בית"ר י-ם</a:t>
            </a:r>
            <a:r>
              <a:rPr i="0" lang="en-US" sz="2100" u="none">
                <a:solidFill>
                  <a:schemeClr val="dk1"/>
                </a:solidFill>
              </a:rPr>
              <a:t> השמיעו קריאות מסיתות לגזענות - שעל המוקד ניצבת קבוצת בני סכנין, שנגדה מושמעים השכם וערב שירים וקריאות גזעניות כדוגמת:" שיישרף לכם הכפר...אני נשבע באלוהים שלא יהיו פה ערבים...מוות לערבים". אוהדי הקבוצה יזמו עוד מספר אירועי אלימות כגון: רגימת אוטובוס השחקנים של מכבי חיפה במחזור ה-3, רגימת רכבי אוהדים של הפועל ת"א במחזור ה-17, קטטה עם אוהדי </a:t>
            </a:r>
            <a:r>
              <a:rPr b="1" i="0" lang="en-US" sz="2100" u="none">
                <a:solidFill>
                  <a:schemeClr val="dk1"/>
                </a:solidFill>
              </a:rPr>
              <a:t>מכבי ת"א</a:t>
            </a:r>
            <a:r>
              <a:rPr i="0" lang="en-US" sz="2100" u="none">
                <a:solidFill>
                  <a:schemeClr val="dk1"/>
                </a:solidFill>
              </a:rPr>
              <a:t> במחזור ה- 29 .</a:t>
            </a:r>
            <a:endParaRPr sz="2100"/>
          </a:p>
          <a:p>
            <a:pPr indent="-133350" lvl="0" marL="0" marR="0" rtl="1" algn="ctr">
              <a:lnSpc>
                <a:spcPct val="100000"/>
              </a:lnSpc>
              <a:spcBef>
                <a:spcPts val="1100"/>
              </a:spcBef>
              <a:spcAft>
                <a:spcPts val="0"/>
              </a:spcAft>
              <a:buClr>
                <a:schemeClr val="dk1"/>
              </a:buClr>
              <a:buSzPts val="2100"/>
              <a:buFont typeface="Times New Roman"/>
              <a:buChar char="•"/>
            </a:pPr>
            <a:r>
              <a:rPr i="0" lang="en-US" sz="2100" u="none">
                <a:solidFill>
                  <a:schemeClr val="dk1"/>
                </a:solidFill>
              </a:rPr>
              <a:t> אוהדי </a:t>
            </a:r>
            <a:r>
              <a:rPr b="1" i="0" lang="en-US" sz="2100" u="none">
                <a:solidFill>
                  <a:schemeClr val="dk1"/>
                </a:solidFill>
              </a:rPr>
              <a:t>הפועל ת"א</a:t>
            </a:r>
            <a:r>
              <a:rPr i="0" lang="en-US" sz="2100" u="none">
                <a:solidFill>
                  <a:schemeClr val="dk1"/>
                </a:solidFill>
              </a:rPr>
              <a:t> נקטו בלשון מסיתה נגד מכבי ת"א ב-14 מחזורי ליגה העונה. הקריאה הדומיננטית היא:" שתהיה שואה למכבי". עם זאת ראוי לציין שלאחרונה מתקיים תהליך הסברה פנימי בקרב חוג האוהדים נגד קריאות אלו. תהליך זה הוכיח עצמו כשבמסגרת המחזור ה-20 קבוצה קטנה שהשתמשה  בביטויים מתקופת השואה נגד מכבי ת"א דוכאה באמצעות שריקות בוז צורמות מקרב רוב הקהל. </a:t>
            </a:r>
            <a:endParaRPr sz="2100"/>
          </a:p>
          <a:p>
            <a:pPr indent="0" lvl="0" marL="0" marR="0" rtl="1" algn="ctr">
              <a:lnSpc>
                <a:spcPct val="100000"/>
              </a:lnSpc>
              <a:spcBef>
                <a:spcPts val="0"/>
              </a:spcBef>
              <a:spcAft>
                <a:spcPts val="0"/>
              </a:spcAft>
              <a:buNone/>
            </a:pPr>
            <a:r>
              <a:t/>
            </a:r>
            <a:endParaRPr i="0" sz="2100" u="none">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2"/>
            </a:gs>
            <a:gs pos="100000">
              <a:srgbClr val="F1F1FA"/>
            </a:gs>
          </a:gsLst>
          <a:path path="circle">
            <a:fillToRect b="50%" l="50%" r="50%" t="50%"/>
          </a:path>
          <a:tileRect/>
        </a:gradFill>
      </p:bgPr>
    </p:bg>
    <p:spTree>
      <p:nvGrpSpPr>
        <p:cNvPr id="87" name="Shape 87"/>
        <p:cNvGrpSpPr/>
        <p:nvPr/>
      </p:nvGrpSpPr>
      <p:grpSpPr>
        <a:xfrm>
          <a:off x="0" y="0"/>
          <a:ext cx="0" cy="0"/>
          <a:chOff x="0" y="0"/>
          <a:chExt cx="0" cy="0"/>
        </a:xfrm>
      </p:grpSpPr>
      <p:sp>
        <p:nvSpPr>
          <p:cNvPr id="88" name="Google Shape;88;p10"/>
          <p:cNvSpPr txBox="1"/>
          <p:nvPr/>
        </p:nvSpPr>
        <p:spPr>
          <a:xfrm>
            <a:off x="990600" y="685800"/>
            <a:ext cx="7315200" cy="4155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4000"/>
              <a:buFont typeface="Times New Roman"/>
              <a:buNone/>
            </a:pPr>
            <a:r>
              <a:rPr b="1" i="0" lang="en-US" sz="2100" u="sng">
                <a:solidFill>
                  <a:schemeClr val="dk1"/>
                </a:solidFill>
              </a:rPr>
              <a:t>קידום סובלנות, שיווין ואי-אלימות</a:t>
            </a:r>
            <a:r>
              <a:rPr i="0" lang="en-US" sz="2100" u="sng">
                <a:solidFill>
                  <a:schemeClr val="dk1"/>
                </a:solidFill>
              </a:rPr>
              <a:t> </a:t>
            </a:r>
            <a:endParaRPr sz="2100" u="sng"/>
          </a:p>
        </p:txBody>
      </p:sp>
      <p:sp>
        <p:nvSpPr>
          <p:cNvPr id="89" name="Google Shape;89;p10"/>
          <p:cNvSpPr txBox="1"/>
          <p:nvPr/>
        </p:nvSpPr>
        <p:spPr>
          <a:xfrm>
            <a:off x="533400" y="1981200"/>
            <a:ext cx="7620000" cy="45720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t/>
            </a:r>
            <a:endParaRPr b="0" i="0" sz="2400" u="none">
              <a:solidFill>
                <a:schemeClr val="dk1"/>
              </a:solidFill>
              <a:latin typeface="Times New Roman"/>
              <a:ea typeface="Times New Roman"/>
              <a:cs typeface="Times New Roman"/>
              <a:sym typeface="Times New Roman"/>
            </a:endParaRPr>
          </a:p>
        </p:txBody>
      </p:sp>
      <p:sp>
        <p:nvSpPr>
          <p:cNvPr id="90" name="Google Shape;90;p10"/>
          <p:cNvSpPr txBox="1"/>
          <p:nvPr/>
        </p:nvSpPr>
        <p:spPr>
          <a:xfrm>
            <a:off x="381000" y="1752600"/>
            <a:ext cx="8305800" cy="4002000"/>
          </a:xfrm>
          <a:prstGeom prst="rect">
            <a:avLst/>
          </a:prstGeom>
          <a:noFill/>
          <a:ln>
            <a:noFill/>
          </a:ln>
        </p:spPr>
        <p:txBody>
          <a:bodyPr anchorCtr="0" anchor="t" bIns="45700" lIns="91425" spcFirstLastPara="1" rIns="91425" wrap="square" tIns="45700">
            <a:spAutoFit/>
          </a:bodyPr>
          <a:lstStyle/>
          <a:p>
            <a:pPr indent="-152400" lvl="0" marL="0" marR="0" rtl="1" algn="ctr">
              <a:lnSpc>
                <a:spcPct val="100000"/>
              </a:lnSpc>
              <a:spcBef>
                <a:spcPts val="0"/>
              </a:spcBef>
              <a:spcAft>
                <a:spcPts val="0"/>
              </a:spcAft>
              <a:buClr>
                <a:schemeClr val="dk1"/>
              </a:buClr>
              <a:buSzPts val="2400"/>
              <a:buFont typeface="Times New Roman"/>
              <a:buChar char="•"/>
            </a:pPr>
            <a:r>
              <a:rPr i="0" lang="en-US" sz="2400" u="none">
                <a:solidFill>
                  <a:schemeClr val="dk1"/>
                </a:solidFill>
              </a:rPr>
              <a:t> </a:t>
            </a:r>
            <a:r>
              <a:rPr b="1" i="0" lang="en-US" sz="2100" u="sng">
                <a:solidFill>
                  <a:schemeClr val="dk1"/>
                </a:solidFill>
              </a:rPr>
              <a:t>מחזור 14</a:t>
            </a:r>
            <a:r>
              <a:rPr i="0" lang="en-US" sz="2100" u="none">
                <a:solidFill>
                  <a:schemeClr val="dk1"/>
                </a:solidFill>
              </a:rPr>
              <a:t>: קבוצת אוהדים דומיננטית בקרב קהל </a:t>
            </a:r>
            <a:r>
              <a:rPr b="1" i="0" lang="en-US" sz="2100" u="none">
                <a:solidFill>
                  <a:schemeClr val="dk1"/>
                </a:solidFill>
              </a:rPr>
              <a:t>מכבי חיפה</a:t>
            </a:r>
            <a:r>
              <a:rPr i="0" lang="en-US" sz="2100" u="none">
                <a:solidFill>
                  <a:schemeClr val="dk1"/>
                </a:solidFill>
              </a:rPr>
              <a:t> ידעה לגנות ואף להשתיק את אותם אוהדים מקרבם שנהמו כלפי שחקני הקבוצה היריבה. בנוסף, הנהלת מכבי חיפה קראה טרם שריקת הפתיחה למשחק הוגן, באמצעות כרוז הקבוצה. הגדילה לעשות ההנהלה כשחילקה לכלל האוהדים שהגיעו לקריית אליעזר מנשרים שיוצאים נגד האלימות וקוראים למשחק הוגן. </a:t>
            </a:r>
            <a:endParaRPr sz="2100"/>
          </a:p>
          <a:p>
            <a:pPr indent="-133350" lvl="0" marL="0" marR="0" rtl="1" algn="ctr">
              <a:lnSpc>
                <a:spcPct val="100000"/>
              </a:lnSpc>
              <a:spcBef>
                <a:spcPts val="1200"/>
              </a:spcBef>
              <a:spcAft>
                <a:spcPts val="0"/>
              </a:spcAft>
              <a:buClr>
                <a:schemeClr val="dk1"/>
              </a:buClr>
              <a:buSzPts val="2100"/>
              <a:buFont typeface="Times New Roman"/>
              <a:buChar char="•"/>
            </a:pPr>
            <a:r>
              <a:rPr i="0" lang="en-US" sz="2100" u="none">
                <a:solidFill>
                  <a:schemeClr val="dk1"/>
                </a:solidFill>
              </a:rPr>
              <a:t> </a:t>
            </a:r>
            <a:r>
              <a:rPr b="1" i="0" lang="en-US" sz="2100" u="sng">
                <a:solidFill>
                  <a:schemeClr val="dk1"/>
                </a:solidFill>
              </a:rPr>
              <a:t>מחזור 17</a:t>
            </a:r>
            <a:r>
              <a:rPr i="0" lang="en-US" sz="2100" u="none">
                <a:solidFill>
                  <a:schemeClr val="dk1"/>
                </a:solidFill>
              </a:rPr>
              <a:t>: אוהדי </a:t>
            </a:r>
            <a:r>
              <a:rPr b="1" i="0" lang="en-US" sz="2100" u="none">
                <a:solidFill>
                  <a:schemeClr val="dk1"/>
                </a:solidFill>
              </a:rPr>
              <a:t>הפועל ת"א</a:t>
            </a:r>
            <a:r>
              <a:rPr i="0" lang="en-US" sz="2100" u="none">
                <a:solidFill>
                  <a:schemeClr val="dk1"/>
                </a:solidFill>
              </a:rPr>
              <a:t> ראויים לצל"ש בעקבות מפגן עוצמה שאלו הציגו נגד הגזענות שפושה במגרשים, כאשר שלטי ענק במספר שפות (עברית, אנגלית, ערבית ועוד) שתוכנם "לא לגזענות" הורמו בתחילת המשחק בשער 5. </a:t>
            </a:r>
            <a:endParaRPr sz="2100"/>
          </a:p>
          <a:p>
            <a:pPr indent="-133350" lvl="0" marL="0" marR="0" rtl="1" algn="ctr">
              <a:lnSpc>
                <a:spcPct val="100000"/>
              </a:lnSpc>
              <a:spcBef>
                <a:spcPts val="1200"/>
              </a:spcBef>
              <a:spcAft>
                <a:spcPts val="0"/>
              </a:spcAft>
              <a:buClr>
                <a:schemeClr val="dk1"/>
              </a:buClr>
              <a:buSzPts val="2100"/>
              <a:buFont typeface="Times New Roman"/>
              <a:buChar char="•"/>
            </a:pPr>
            <a:r>
              <a:rPr i="0" lang="en-US" sz="2100" u="none">
                <a:solidFill>
                  <a:schemeClr val="dk1"/>
                </a:solidFill>
              </a:rPr>
              <a:t> </a:t>
            </a:r>
            <a:r>
              <a:rPr b="1" i="0" lang="en-US" sz="2100" u="sng">
                <a:solidFill>
                  <a:schemeClr val="dk1"/>
                </a:solidFill>
              </a:rPr>
              <a:t>מחזור 24</a:t>
            </a:r>
            <a:r>
              <a:rPr i="0" lang="en-US" sz="2100" u="none">
                <a:solidFill>
                  <a:schemeClr val="dk1"/>
                </a:solidFill>
              </a:rPr>
              <a:t>: שחקני והנהלות קבוצות </a:t>
            </a:r>
            <a:r>
              <a:rPr b="1" i="0" lang="en-US" sz="2100" u="none">
                <a:solidFill>
                  <a:schemeClr val="dk1"/>
                </a:solidFill>
              </a:rPr>
              <a:t>בית"ר י-ם ובני סכנין</a:t>
            </a:r>
            <a:r>
              <a:rPr i="0" lang="en-US" sz="2100" u="none">
                <a:solidFill>
                  <a:schemeClr val="dk1"/>
                </a:solidFill>
              </a:rPr>
              <a:t> הסכימו ליטול חלק ביוזמת 'הקרן החדשה לישראל' ו'ארגון השחקנים' – השחקנים עלו לדשא שהם לובשים את חולצת הקמפיין 'בועטים את הגזענות והאלימות החוצה מהמגרשים' .</a:t>
            </a:r>
            <a:endParaRPr sz="21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יצוב ברירת מחדל">
  <a:themeElements>
    <a:clrScheme name="עיצוב ברירת מחדל">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2006-05-30T14:26:42Z</dcterms:created>
  <dc:creator>NoaaL</dc:creator>
</cp:coreProperties>
</file>